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7"/>
  </p:notesMasterIdLst>
  <p:sldIdLst>
    <p:sldId id="301" r:id="rId2"/>
    <p:sldId id="329" r:id="rId3"/>
    <p:sldId id="330" r:id="rId4"/>
    <p:sldId id="267" r:id="rId5"/>
    <p:sldId id="256" r:id="rId6"/>
    <p:sldId id="273" r:id="rId7"/>
    <p:sldId id="257" r:id="rId8"/>
    <p:sldId id="331" r:id="rId9"/>
    <p:sldId id="259" r:id="rId10"/>
    <p:sldId id="266" r:id="rId11"/>
    <p:sldId id="274" r:id="rId12"/>
    <p:sldId id="279" r:id="rId13"/>
    <p:sldId id="260" r:id="rId14"/>
    <p:sldId id="261" r:id="rId15"/>
    <p:sldId id="275" r:id="rId16"/>
    <p:sldId id="262" r:id="rId17"/>
    <p:sldId id="282" r:id="rId18"/>
    <p:sldId id="283" r:id="rId19"/>
    <p:sldId id="263" r:id="rId20"/>
    <p:sldId id="264" r:id="rId21"/>
    <p:sldId id="276" r:id="rId22"/>
    <p:sldId id="265" r:id="rId23"/>
    <p:sldId id="268" r:id="rId24"/>
    <p:sldId id="277" r:id="rId25"/>
    <p:sldId id="284" r:id="rId26"/>
    <p:sldId id="286" r:id="rId27"/>
    <p:sldId id="285" r:id="rId28"/>
    <p:sldId id="287" r:id="rId29"/>
    <p:sldId id="269" r:id="rId30"/>
    <p:sldId id="270" r:id="rId31"/>
    <p:sldId id="290" r:id="rId32"/>
    <p:sldId id="292" r:id="rId33"/>
    <p:sldId id="294" r:id="rId34"/>
    <p:sldId id="295" r:id="rId35"/>
    <p:sldId id="297" r:id="rId3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da williams" initials="ew" lastIdx="76" clrIdx="0">
    <p:extLst>
      <p:ext uri="{19B8F6BF-5375-455C-9EA6-DF929625EA0E}">
        <p15:presenceInfo xmlns:p15="http://schemas.microsoft.com/office/powerpoint/2012/main" userId="53bae7071078047a" providerId="Windows Live"/>
      </p:ext>
    </p:extLst>
  </p:cmAuthor>
  <p:cmAuthor id="2" name="jenny vero" initials="jv" lastIdx="1" clrIdx="1">
    <p:extLst>
      <p:ext uri="{19B8F6BF-5375-455C-9EA6-DF929625EA0E}">
        <p15:presenceInfo xmlns:p15="http://schemas.microsoft.com/office/powerpoint/2012/main" userId="7bb1371a25bcd7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380"/>
    <a:srgbClr val="CC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B50862-F90C-453A-B236-591F93105D11}" v="374" dt="2020-10-03T08:58:38.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4382" autoAdjust="0"/>
  </p:normalViewPr>
  <p:slideViewPr>
    <p:cSldViewPr snapToGrid="0">
      <p:cViewPr varScale="1">
        <p:scale>
          <a:sx n="117" d="100"/>
          <a:sy n="117" d="100"/>
        </p:scale>
        <p:origin x="1064" y="168"/>
      </p:cViewPr>
      <p:guideLst/>
    </p:cSldViewPr>
  </p:slideViewPr>
  <p:outlineViewPr>
    <p:cViewPr>
      <p:scale>
        <a:sx n="33" d="100"/>
        <a:sy n="33" d="100"/>
      </p:scale>
      <p:origin x="0" y="-4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vero" userId="7bb1371a25bcd7ec" providerId="LiveId" clId="{F3B50862-F90C-453A-B236-591F93105D11}"/>
    <pc:docChg chg="undo custSel addSld modSld">
      <pc:chgData name="jenny vero" userId="7bb1371a25bcd7ec" providerId="LiveId" clId="{F3B50862-F90C-453A-B236-591F93105D11}" dt="2020-10-03T08:58:38.080" v="2212" actId="170"/>
      <pc:docMkLst>
        <pc:docMk/>
      </pc:docMkLst>
      <pc:sldChg chg="addSp delSp modSp mod">
        <pc:chgData name="jenny vero" userId="7bb1371a25bcd7ec" providerId="LiveId" clId="{F3B50862-F90C-453A-B236-591F93105D11}" dt="2020-10-03T05:57:57.954" v="500" actId="1076"/>
        <pc:sldMkLst>
          <pc:docMk/>
          <pc:sldMk cId="2992635735" sldId="256"/>
        </pc:sldMkLst>
        <pc:spChg chg="mod">
          <ac:chgData name="jenny vero" userId="7bb1371a25bcd7ec" providerId="LiveId" clId="{F3B50862-F90C-453A-B236-591F93105D11}" dt="2020-10-03T05:56:53.091" v="472" actId="1076"/>
          <ac:spMkLst>
            <pc:docMk/>
            <pc:sldMk cId="2992635735" sldId="256"/>
            <ac:spMk id="7" creationId="{B78A5893-BABA-47D4-A2C2-F5542063D4A3}"/>
          </ac:spMkLst>
        </pc:spChg>
        <pc:spChg chg="mod">
          <ac:chgData name="jenny vero" userId="7bb1371a25bcd7ec" providerId="LiveId" clId="{F3B50862-F90C-453A-B236-591F93105D11}" dt="2020-10-03T05:57:15.441" v="475" actId="1076"/>
          <ac:spMkLst>
            <pc:docMk/>
            <pc:sldMk cId="2992635735" sldId="256"/>
            <ac:spMk id="8" creationId="{19C262CA-9094-49AE-A198-9980C5F24EAD}"/>
          </ac:spMkLst>
        </pc:spChg>
        <pc:spChg chg="add mod">
          <ac:chgData name="jenny vero" userId="7bb1371a25bcd7ec" providerId="LiveId" clId="{F3B50862-F90C-453A-B236-591F93105D11}" dt="2020-10-03T05:57:57.954" v="500" actId="1076"/>
          <ac:spMkLst>
            <pc:docMk/>
            <pc:sldMk cId="2992635735" sldId="256"/>
            <ac:spMk id="9" creationId="{ADED9C47-9C26-41F0-BC3C-9B5D253E290D}"/>
          </ac:spMkLst>
        </pc:spChg>
        <pc:spChg chg="del mod">
          <ac:chgData name="jenny vero" userId="7bb1371a25bcd7ec" providerId="LiveId" clId="{F3B50862-F90C-453A-B236-591F93105D11}" dt="2020-10-03T05:36:23.167" v="164" actId="21"/>
          <ac:spMkLst>
            <pc:docMk/>
            <pc:sldMk cId="2992635735" sldId="256"/>
            <ac:spMk id="10" creationId="{395C68BE-0EFF-43C9-9029-E2FB6732BB2A}"/>
          </ac:spMkLst>
        </pc:spChg>
        <pc:spChg chg="mod">
          <ac:chgData name="jenny vero" userId="7bb1371a25bcd7ec" providerId="LiveId" clId="{F3B50862-F90C-453A-B236-591F93105D11}" dt="2020-10-03T05:48:31.654" v="360" actId="255"/>
          <ac:spMkLst>
            <pc:docMk/>
            <pc:sldMk cId="2992635735" sldId="256"/>
            <ac:spMk id="11" creationId="{A2691033-9D91-4ED8-9E83-49184116B93A}"/>
          </ac:spMkLst>
        </pc:spChg>
        <pc:spChg chg="del mod">
          <ac:chgData name="jenny vero" userId="7bb1371a25bcd7ec" providerId="LiveId" clId="{F3B50862-F90C-453A-B236-591F93105D11}" dt="2020-10-03T05:48:21.667" v="357" actId="478"/>
          <ac:spMkLst>
            <pc:docMk/>
            <pc:sldMk cId="2992635735" sldId="256"/>
            <ac:spMk id="12" creationId="{EA10A60C-B2B5-4306-B03A-809CA6420384}"/>
          </ac:spMkLst>
        </pc:spChg>
        <pc:picChg chg="mod ord modCrop">
          <ac:chgData name="jenny vero" userId="7bb1371a25bcd7ec" providerId="LiveId" clId="{F3B50862-F90C-453A-B236-591F93105D11}" dt="2020-10-03T05:57:07.908" v="474" actId="14100"/>
          <ac:picMkLst>
            <pc:docMk/>
            <pc:sldMk cId="2992635735" sldId="256"/>
            <ac:picMk id="3" creationId="{3875CF89-56B6-4FCB-A058-9EA7F7F69577}"/>
          </ac:picMkLst>
        </pc:picChg>
        <pc:picChg chg="mod modCrop">
          <ac:chgData name="jenny vero" userId="7bb1371a25bcd7ec" providerId="LiveId" clId="{F3B50862-F90C-453A-B236-591F93105D11}" dt="2020-10-03T05:57:53.001" v="499" actId="1076"/>
          <ac:picMkLst>
            <pc:docMk/>
            <pc:sldMk cId="2992635735" sldId="256"/>
            <ac:picMk id="6" creationId="{7F37E300-0668-4B28-AF2E-73BF07493F8F}"/>
          </ac:picMkLst>
        </pc:picChg>
      </pc:sldChg>
      <pc:sldChg chg="addSp delSp modSp mod">
        <pc:chgData name="jenny vero" userId="7bb1371a25bcd7ec" providerId="LiveId" clId="{F3B50862-F90C-453A-B236-591F93105D11}" dt="2020-10-03T06:09:17.154" v="624" actId="1076"/>
        <pc:sldMkLst>
          <pc:docMk/>
          <pc:sldMk cId="3817243237" sldId="257"/>
        </pc:sldMkLst>
        <pc:spChg chg="del mod">
          <ac:chgData name="jenny vero" userId="7bb1371a25bcd7ec" providerId="LiveId" clId="{F3B50862-F90C-453A-B236-591F93105D11}" dt="2020-10-03T05:49:14.001" v="369" actId="478"/>
          <ac:spMkLst>
            <pc:docMk/>
            <pc:sldMk cId="3817243237" sldId="257"/>
            <ac:spMk id="2" creationId="{44C05E15-0B38-4D57-A7DA-D3AB97AE2239}"/>
          </ac:spMkLst>
        </pc:spChg>
        <pc:spChg chg="mod">
          <ac:chgData name="jenny vero" userId="7bb1371a25bcd7ec" providerId="LiveId" clId="{F3B50862-F90C-453A-B236-591F93105D11}" dt="2020-10-03T06:09:12.342" v="623" actId="1076"/>
          <ac:spMkLst>
            <pc:docMk/>
            <pc:sldMk cId="3817243237" sldId="257"/>
            <ac:spMk id="3" creationId="{D6A42A79-2C50-4285-BD7B-F39CD49ED652}"/>
          </ac:spMkLst>
        </pc:spChg>
        <pc:spChg chg="mod">
          <ac:chgData name="jenny vero" userId="7bb1371a25bcd7ec" providerId="LiveId" clId="{F3B50862-F90C-453A-B236-591F93105D11}" dt="2020-10-03T06:05:26.246" v="595" actId="1076"/>
          <ac:spMkLst>
            <pc:docMk/>
            <pc:sldMk cId="3817243237" sldId="257"/>
            <ac:spMk id="4" creationId="{885B1D74-96B3-44D0-9612-60B97073B15D}"/>
          </ac:spMkLst>
        </pc:spChg>
        <pc:spChg chg="mod">
          <ac:chgData name="jenny vero" userId="7bb1371a25bcd7ec" providerId="LiveId" clId="{F3B50862-F90C-453A-B236-591F93105D11}" dt="2020-10-03T06:06:43.485" v="604" actId="948"/>
          <ac:spMkLst>
            <pc:docMk/>
            <pc:sldMk cId="3817243237" sldId="257"/>
            <ac:spMk id="6" creationId="{4CBA9459-DF1D-41EA-9B39-0322986ECF55}"/>
          </ac:spMkLst>
        </pc:spChg>
        <pc:spChg chg="del mod">
          <ac:chgData name="jenny vero" userId="7bb1371a25bcd7ec" providerId="LiveId" clId="{F3B50862-F90C-453A-B236-591F93105D11}" dt="2020-10-03T06:02:28.537" v="564" actId="478"/>
          <ac:spMkLst>
            <pc:docMk/>
            <pc:sldMk cId="3817243237" sldId="257"/>
            <ac:spMk id="8" creationId="{BA98E6DA-BC47-4784-A189-47AF36F39931}"/>
          </ac:spMkLst>
        </pc:spChg>
        <pc:spChg chg="add mod">
          <ac:chgData name="jenny vero" userId="7bb1371a25bcd7ec" providerId="LiveId" clId="{F3B50862-F90C-453A-B236-591F93105D11}" dt="2020-10-03T06:06:19.963" v="599" actId="1076"/>
          <ac:spMkLst>
            <pc:docMk/>
            <pc:sldMk cId="3817243237" sldId="257"/>
            <ac:spMk id="9" creationId="{6DD9530B-4E88-4E9F-9770-4B18A6EE6A04}"/>
          </ac:spMkLst>
        </pc:spChg>
        <pc:picChg chg="mod modCrop">
          <ac:chgData name="jenny vero" userId="7bb1371a25bcd7ec" providerId="LiveId" clId="{F3B50862-F90C-453A-B236-591F93105D11}" dt="2020-10-03T06:09:17.154" v="624" actId="1076"/>
          <ac:picMkLst>
            <pc:docMk/>
            <pc:sldMk cId="3817243237" sldId="257"/>
            <ac:picMk id="5" creationId="{12D5C448-E1DC-42B3-AD8A-8E0902696211}"/>
          </ac:picMkLst>
        </pc:picChg>
        <pc:picChg chg="del mod">
          <ac:chgData name="jenny vero" userId="7bb1371a25bcd7ec" providerId="LiveId" clId="{F3B50862-F90C-453A-B236-591F93105D11}" dt="2020-10-03T06:02:25.600" v="562" actId="478"/>
          <ac:picMkLst>
            <pc:docMk/>
            <pc:sldMk cId="3817243237" sldId="257"/>
            <ac:picMk id="7" creationId="{EBA9F03D-F41F-4CB3-ACBA-158443E9EC0C}"/>
          </ac:picMkLst>
        </pc:picChg>
      </pc:sldChg>
      <pc:sldChg chg="addSp delSp modSp mod">
        <pc:chgData name="jenny vero" userId="7bb1371a25bcd7ec" providerId="LiveId" clId="{F3B50862-F90C-453A-B236-591F93105D11}" dt="2020-10-03T06:23:13.416" v="779"/>
        <pc:sldMkLst>
          <pc:docMk/>
          <pc:sldMk cId="893088008" sldId="259"/>
        </pc:sldMkLst>
        <pc:spChg chg="del mod">
          <ac:chgData name="jenny vero" userId="7bb1371a25bcd7ec" providerId="LiveId" clId="{F3B50862-F90C-453A-B236-591F93105D11}" dt="2020-10-03T06:16:40.230" v="697"/>
          <ac:spMkLst>
            <pc:docMk/>
            <pc:sldMk cId="893088008" sldId="259"/>
            <ac:spMk id="2" creationId="{47BA280E-6A6B-45D0-A922-D456B9F40F28}"/>
          </ac:spMkLst>
        </pc:spChg>
        <pc:spChg chg="del">
          <ac:chgData name="jenny vero" userId="7bb1371a25bcd7ec" providerId="LiveId" clId="{F3B50862-F90C-453A-B236-591F93105D11}" dt="2020-10-03T05:49:40.054" v="373" actId="478"/>
          <ac:spMkLst>
            <pc:docMk/>
            <pc:sldMk cId="893088008" sldId="259"/>
            <ac:spMk id="3" creationId="{9DFB0FC3-DE82-446C-A2CA-BA4F9B59F87B}"/>
          </ac:spMkLst>
        </pc:spChg>
        <pc:spChg chg="mod">
          <ac:chgData name="jenny vero" userId="7bb1371a25bcd7ec" providerId="LiveId" clId="{F3B50862-F90C-453A-B236-591F93105D11}" dt="2020-10-03T06:23:13.416" v="779"/>
          <ac:spMkLst>
            <pc:docMk/>
            <pc:sldMk cId="893088008" sldId="259"/>
            <ac:spMk id="4" creationId="{885B1D74-96B3-44D0-9612-60B97073B15D}"/>
          </ac:spMkLst>
        </pc:spChg>
        <pc:spChg chg="mod">
          <ac:chgData name="jenny vero" userId="7bb1371a25bcd7ec" providerId="LiveId" clId="{F3B50862-F90C-453A-B236-591F93105D11}" dt="2020-10-03T06:15:17.424" v="683" actId="1076"/>
          <ac:spMkLst>
            <pc:docMk/>
            <pc:sldMk cId="893088008" sldId="259"/>
            <ac:spMk id="5" creationId="{75CFDE9A-A0A8-45DB-8475-DF463160980E}"/>
          </ac:spMkLst>
        </pc:spChg>
        <pc:spChg chg="mod">
          <ac:chgData name="jenny vero" userId="7bb1371a25bcd7ec" providerId="LiveId" clId="{F3B50862-F90C-453A-B236-591F93105D11}" dt="2020-10-03T06:22:02.194" v="757" actId="14100"/>
          <ac:spMkLst>
            <pc:docMk/>
            <pc:sldMk cId="893088008" sldId="259"/>
            <ac:spMk id="6" creationId="{4CBA9459-DF1D-41EA-9B39-0322986ECF55}"/>
          </ac:spMkLst>
        </pc:spChg>
        <pc:spChg chg="add mod">
          <ac:chgData name="jenny vero" userId="7bb1371a25bcd7ec" providerId="LiveId" clId="{F3B50862-F90C-453A-B236-591F93105D11}" dt="2020-10-03T06:22:14.311" v="759" actId="14100"/>
          <ac:spMkLst>
            <pc:docMk/>
            <pc:sldMk cId="893088008" sldId="259"/>
            <ac:spMk id="7" creationId="{1AF5A879-6438-41DA-BC52-75A3827D6FFA}"/>
          </ac:spMkLst>
        </pc:spChg>
        <pc:spChg chg="del mod">
          <ac:chgData name="jenny vero" userId="7bb1371a25bcd7ec" providerId="LiveId" clId="{F3B50862-F90C-453A-B236-591F93105D11}" dt="2020-10-03T06:20:28.047" v="731"/>
          <ac:spMkLst>
            <pc:docMk/>
            <pc:sldMk cId="893088008" sldId="259"/>
            <ac:spMk id="8" creationId="{BA98E6DA-BC47-4784-A189-47AF36F39931}"/>
          </ac:spMkLst>
        </pc:spChg>
        <pc:spChg chg="add mod">
          <ac:chgData name="jenny vero" userId="7bb1371a25bcd7ec" providerId="LiveId" clId="{F3B50862-F90C-453A-B236-591F93105D11}" dt="2020-10-03T05:49:44.437" v="375" actId="1076"/>
          <ac:spMkLst>
            <pc:docMk/>
            <pc:sldMk cId="893088008" sldId="259"/>
            <ac:spMk id="11" creationId="{551BCB42-BADB-4B80-AD7D-33E071AAEFE1}"/>
          </ac:spMkLst>
        </pc:spChg>
        <pc:picChg chg="mod">
          <ac:chgData name="jenny vero" userId="7bb1371a25bcd7ec" providerId="LiveId" clId="{F3B50862-F90C-453A-B236-591F93105D11}" dt="2020-10-03T06:22:06.327" v="758" actId="1076"/>
          <ac:picMkLst>
            <pc:docMk/>
            <pc:sldMk cId="893088008" sldId="259"/>
            <ac:picMk id="9" creationId="{6AC6F8AC-7B0C-4D3D-BB10-A3A220A4682D}"/>
          </ac:picMkLst>
        </pc:picChg>
        <pc:picChg chg="mod">
          <ac:chgData name="jenny vero" userId="7bb1371a25bcd7ec" providerId="LiveId" clId="{F3B50862-F90C-453A-B236-591F93105D11}" dt="2020-10-03T06:21:57.252" v="756" actId="1076"/>
          <ac:picMkLst>
            <pc:docMk/>
            <pc:sldMk cId="893088008" sldId="259"/>
            <ac:picMk id="10" creationId="{A01E562A-01F7-452D-8557-2954A3ADFC58}"/>
          </ac:picMkLst>
        </pc:picChg>
      </pc:sldChg>
      <pc:sldChg chg="addSp delSp modSp mod">
        <pc:chgData name="jenny vero" userId="7bb1371a25bcd7ec" providerId="LiveId" clId="{F3B50862-F90C-453A-B236-591F93105D11}" dt="2020-10-03T06:46:25.967" v="1135" actId="1076"/>
        <pc:sldMkLst>
          <pc:docMk/>
          <pc:sldMk cId="3484145715" sldId="260"/>
        </pc:sldMkLst>
        <pc:spChg chg="del">
          <ac:chgData name="jenny vero" userId="7bb1371a25bcd7ec" providerId="LiveId" clId="{F3B50862-F90C-453A-B236-591F93105D11}" dt="2020-10-03T05:50:47.271" v="389" actId="478"/>
          <ac:spMkLst>
            <pc:docMk/>
            <pc:sldMk cId="3484145715" sldId="260"/>
            <ac:spMk id="2" creationId="{3AF5730C-1A13-441D-8B18-F8295B14BFA3}"/>
          </ac:spMkLst>
        </pc:spChg>
        <pc:spChg chg="mod">
          <ac:chgData name="jenny vero" userId="7bb1371a25bcd7ec" providerId="LiveId" clId="{F3B50862-F90C-453A-B236-591F93105D11}" dt="2020-10-03T05:50:53.598" v="391" actId="255"/>
          <ac:spMkLst>
            <pc:docMk/>
            <pc:sldMk cId="3484145715" sldId="260"/>
            <ac:spMk id="3" creationId="{A76085BF-E962-43AC-B3B1-0CBE19F9D2A4}"/>
          </ac:spMkLst>
        </pc:spChg>
        <pc:spChg chg="mod">
          <ac:chgData name="jenny vero" userId="7bb1371a25bcd7ec" providerId="LiveId" clId="{F3B50862-F90C-453A-B236-591F93105D11}" dt="2020-10-03T06:42:26.683" v="970" actId="14100"/>
          <ac:spMkLst>
            <pc:docMk/>
            <pc:sldMk cId="3484145715" sldId="260"/>
            <ac:spMk id="4" creationId="{E3B6AE00-D48F-40CA-AC18-605ECC63738A}"/>
          </ac:spMkLst>
        </pc:spChg>
        <pc:spChg chg="add del mod">
          <ac:chgData name="jenny vero" userId="7bb1371a25bcd7ec" providerId="LiveId" clId="{F3B50862-F90C-453A-B236-591F93105D11}" dt="2020-10-03T06:46:17.927" v="1134" actId="1076"/>
          <ac:spMkLst>
            <pc:docMk/>
            <pc:sldMk cId="3484145715" sldId="260"/>
            <ac:spMk id="7" creationId="{F4BEC4EA-1268-48F6-8328-F5B2B9A0DC26}"/>
          </ac:spMkLst>
        </pc:spChg>
        <pc:spChg chg="add mod">
          <ac:chgData name="jenny vero" userId="7bb1371a25bcd7ec" providerId="LiveId" clId="{F3B50862-F90C-453A-B236-591F93105D11}" dt="2020-10-03T06:46:25.967" v="1135" actId="1076"/>
          <ac:spMkLst>
            <pc:docMk/>
            <pc:sldMk cId="3484145715" sldId="260"/>
            <ac:spMk id="8" creationId="{67657030-01BE-48C8-B867-E44E9BF10286}"/>
          </ac:spMkLst>
        </pc:spChg>
        <pc:picChg chg="mod">
          <ac:chgData name="jenny vero" userId="7bb1371a25bcd7ec" providerId="LiveId" clId="{F3B50862-F90C-453A-B236-591F93105D11}" dt="2020-10-03T06:45:32.712" v="1129" actId="1076"/>
          <ac:picMkLst>
            <pc:docMk/>
            <pc:sldMk cId="3484145715" sldId="260"/>
            <ac:picMk id="5" creationId="{1EF4C690-9FBA-4E31-BA7D-74E8288BE187}"/>
          </ac:picMkLst>
        </pc:picChg>
        <pc:picChg chg="mod">
          <ac:chgData name="jenny vero" userId="7bb1371a25bcd7ec" providerId="LiveId" clId="{F3B50862-F90C-453A-B236-591F93105D11}" dt="2020-10-03T06:45:22.423" v="1128" actId="1076"/>
          <ac:picMkLst>
            <pc:docMk/>
            <pc:sldMk cId="3484145715" sldId="260"/>
            <ac:picMk id="6" creationId="{31CCC600-90BE-4FB0-9C99-CA1B6658A168}"/>
          </ac:picMkLst>
        </pc:picChg>
      </pc:sldChg>
      <pc:sldChg chg="addSp delSp modSp mod">
        <pc:chgData name="jenny vero" userId="7bb1371a25bcd7ec" providerId="LiveId" clId="{F3B50862-F90C-453A-B236-591F93105D11}" dt="2020-10-03T06:50:39.272" v="1222" actId="1076"/>
        <pc:sldMkLst>
          <pc:docMk/>
          <pc:sldMk cId="900205864" sldId="261"/>
        </pc:sldMkLst>
        <pc:spChg chg="mod">
          <ac:chgData name="jenny vero" userId="7bb1371a25bcd7ec" providerId="LiveId" clId="{F3B50862-F90C-453A-B236-591F93105D11}" dt="2020-10-03T06:49:39.745" v="1191" actId="1076"/>
          <ac:spMkLst>
            <pc:docMk/>
            <pc:sldMk cId="900205864" sldId="261"/>
            <ac:spMk id="2" creationId="{D9084F70-FA79-4421-B235-E717D091FACD}"/>
          </ac:spMkLst>
        </pc:spChg>
        <pc:spChg chg="mod">
          <ac:chgData name="jenny vero" userId="7bb1371a25bcd7ec" providerId="LiveId" clId="{F3B50862-F90C-453A-B236-591F93105D11}" dt="2020-10-03T06:46:46.133" v="1139" actId="1076"/>
          <ac:spMkLst>
            <pc:docMk/>
            <pc:sldMk cId="900205864" sldId="261"/>
            <ac:spMk id="4" creationId="{E3B6AE00-D48F-40CA-AC18-605ECC63738A}"/>
          </ac:spMkLst>
        </pc:spChg>
        <pc:spChg chg="mod">
          <ac:chgData name="jenny vero" userId="7bb1371a25bcd7ec" providerId="LiveId" clId="{F3B50862-F90C-453A-B236-591F93105D11}" dt="2020-10-03T06:50:30.988" v="1221" actId="6549"/>
          <ac:spMkLst>
            <pc:docMk/>
            <pc:sldMk cId="900205864" sldId="261"/>
            <ac:spMk id="5" creationId="{4B21F46C-0BEB-45BD-AB16-4D70004B9EC5}"/>
          </ac:spMkLst>
        </pc:spChg>
        <pc:spChg chg="del">
          <ac:chgData name="jenny vero" userId="7bb1371a25bcd7ec" providerId="LiveId" clId="{F3B50862-F90C-453A-B236-591F93105D11}" dt="2020-10-03T05:50:57.661" v="392" actId="478"/>
          <ac:spMkLst>
            <pc:docMk/>
            <pc:sldMk cId="900205864" sldId="261"/>
            <ac:spMk id="6" creationId="{B5E4DC29-0AFE-4DFB-8048-D1ED77E9D2D1}"/>
          </ac:spMkLst>
        </pc:spChg>
        <pc:spChg chg="mod">
          <ac:chgData name="jenny vero" userId="7bb1371a25bcd7ec" providerId="LiveId" clId="{F3B50862-F90C-453A-B236-591F93105D11}" dt="2020-10-03T05:51:03.819" v="394" actId="255"/>
          <ac:spMkLst>
            <pc:docMk/>
            <pc:sldMk cId="900205864" sldId="261"/>
            <ac:spMk id="7" creationId="{4731ADC8-14F7-49CC-B9F0-96A4EEC0DE9F}"/>
          </ac:spMkLst>
        </pc:spChg>
        <pc:spChg chg="del mod">
          <ac:chgData name="jenny vero" userId="7bb1371a25bcd7ec" providerId="LiveId" clId="{F3B50862-F90C-453A-B236-591F93105D11}" dt="2020-10-03T06:47:16.298" v="1152"/>
          <ac:spMkLst>
            <pc:docMk/>
            <pc:sldMk cId="900205864" sldId="261"/>
            <ac:spMk id="8" creationId="{B040A9C2-1261-46EB-B13F-920BA114542D}"/>
          </ac:spMkLst>
        </pc:spChg>
        <pc:spChg chg="del mod">
          <ac:chgData name="jenny vero" userId="7bb1371a25bcd7ec" providerId="LiveId" clId="{F3B50862-F90C-453A-B236-591F93105D11}" dt="2020-10-03T06:49:09.944" v="1185"/>
          <ac:spMkLst>
            <pc:docMk/>
            <pc:sldMk cId="900205864" sldId="261"/>
            <ac:spMk id="9" creationId="{45C6813D-02DF-4B44-9F0B-588A3A7E5D30}"/>
          </ac:spMkLst>
        </pc:spChg>
        <pc:spChg chg="add mod">
          <ac:chgData name="jenny vero" userId="7bb1371a25bcd7ec" providerId="LiveId" clId="{F3B50862-F90C-453A-B236-591F93105D11}" dt="2020-10-03T06:50:39.272" v="1222" actId="1076"/>
          <ac:spMkLst>
            <pc:docMk/>
            <pc:sldMk cId="900205864" sldId="261"/>
            <ac:spMk id="11" creationId="{CF2BBB77-7320-4F1F-A060-F5419CAD6E79}"/>
          </ac:spMkLst>
        </pc:spChg>
        <pc:picChg chg="mod">
          <ac:chgData name="jenny vero" userId="7bb1371a25bcd7ec" providerId="LiveId" clId="{F3B50862-F90C-453A-B236-591F93105D11}" dt="2020-10-03T06:49:31.777" v="1189" actId="1076"/>
          <ac:picMkLst>
            <pc:docMk/>
            <pc:sldMk cId="900205864" sldId="261"/>
            <ac:picMk id="3" creationId="{DF8F89B4-4887-4531-A659-BCE562D779F7}"/>
          </ac:picMkLst>
        </pc:picChg>
        <pc:picChg chg="mod">
          <ac:chgData name="jenny vero" userId="7bb1371a25bcd7ec" providerId="LiveId" clId="{F3B50862-F90C-453A-B236-591F93105D11}" dt="2020-10-03T06:49:21.184" v="1187" actId="1076"/>
          <ac:picMkLst>
            <pc:docMk/>
            <pc:sldMk cId="900205864" sldId="261"/>
            <ac:picMk id="1026" creationId="{1107ED48-4B40-48E3-9BA9-C066B400AAD7}"/>
          </ac:picMkLst>
        </pc:picChg>
      </pc:sldChg>
      <pc:sldChg chg="addSp delSp modSp mod">
        <pc:chgData name="jenny vero" userId="7bb1371a25bcd7ec" providerId="LiveId" clId="{F3B50862-F90C-453A-B236-591F93105D11}" dt="2020-10-03T07:07:35.207" v="1420" actId="1076"/>
        <pc:sldMkLst>
          <pc:docMk/>
          <pc:sldMk cId="4243064476" sldId="262"/>
        </pc:sldMkLst>
        <pc:spChg chg="mod">
          <ac:chgData name="jenny vero" userId="7bb1371a25bcd7ec" providerId="LiveId" clId="{F3B50862-F90C-453A-B236-591F93105D11}" dt="2020-10-03T06:58:43.715" v="1317" actId="20577"/>
          <ac:spMkLst>
            <pc:docMk/>
            <pc:sldMk cId="4243064476" sldId="262"/>
            <ac:spMk id="2" creationId="{FE102C54-7790-4C9C-866F-5B762E0D8D05}"/>
          </ac:spMkLst>
        </pc:spChg>
        <pc:spChg chg="mod">
          <ac:chgData name="jenny vero" userId="7bb1371a25bcd7ec" providerId="LiveId" clId="{F3B50862-F90C-453A-B236-591F93105D11}" dt="2020-10-03T06:56:30.256" v="1294" actId="14100"/>
          <ac:spMkLst>
            <pc:docMk/>
            <pc:sldMk cId="4243064476" sldId="262"/>
            <ac:spMk id="4" creationId="{E3B6AE00-D48F-40CA-AC18-605ECC63738A}"/>
          </ac:spMkLst>
        </pc:spChg>
        <pc:spChg chg="mod">
          <ac:chgData name="jenny vero" userId="7bb1371a25bcd7ec" providerId="LiveId" clId="{F3B50862-F90C-453A-B236-591F93105D11}" dt="2020-10-03T06:58:23.387" v="1314" actId="14100"/>
          <ac:spMkLst>
            <pc:docMk/>
            <pc:sldMk cId="4243064476" sldId="262"/>
            <ac:spMk id="5" creationId="{80ED89D1-4A3E-4AD2-928D-98D54276537B}"/>
          </ac:spMkLst>
        </pc:spChg>
        <pc:spChg chg="del">
          <ac:chgData name="jenny vero" userId="7bb1371a25bcd7ec" providerId="LiveId" clId="{F3B50862-F90C-453A-B236-591F93105D11}" dt="2020-10-03T05:51:21.857" v="398" actId="478"/>
          <ac:spMkLst>
            <pc:docMk/>
            <pc:sldMk cId="4243064476" sldId="262"/>
            <ac:spMk id="6" creationId="{112D028E-4B1A-475A-A9A8-8B1D6BDDD912}"/>
          </ac:spMkLst>
        </pc:spChg>
        <pc:spChg chg="mod">
          <ac:chgData name="jenny vero" userId="7bb1371a25bcd7ec" providerId="LiveId" clId="{F3B50862-F90C-453A-B236-591F93105D11}" dt="2020-10-03T05:51:34.978" v="400" actId="255"/>
          <ac:spMkLst>
            <pc:docMk/>
            <pc:sldMk cId="4243064476" sldId="262"/>
            <ac:spMk id="7" creationId="{CEC3C0DA-2B08-4A3A-8A78-BC3750699B14}"/>
          </ac:spMkLst>
        </pc:spChg>
        <pc:spChg chg="add mod">
          <ac:chgData name="jenny vero" userId="7bb1371a25bcd7ec" providerId="LiveId" clId="{F3B50862-F90C-453A-B236-591F93105D11}" dt="2020-10-03T07:07:35.207" v="1420" actId="1076"/>
          <ac:spMkLst>
            <pc:docMk/>
            <pc:sldMk cId="4243064476" sldId="262"/>
            <ac:spMk id="9" creationId="{B6E76CF1-5D69-4BE4-A89C-76405A420997}"/>
          </ac:spMkLst>
        </pc:spChg>
        <pc:picChg chg="mod">
          <ac:chgData name="jenny vero" userId="7bb1371a25bcd7ec" providerId="LiveId" clId="{F3B50862-F90C-453A-B236-591F93105D11}" dt="2020-10-03T06:56:54.524" v="1298" actId="14100"/>
          <ac:picMkLst>
            <pc:docMk/>
            <pc:sldMk cId="4243064476" sldId="262"/>
            <ac:picMk id="3" creationId="{394C1439-2888-4314-8605-BE0D052A5E2E}"/>
          </ac:picMkLst>
        </pc:picChg>
        <pc:picChg chg="mod">
          <ac:chgData name="jenny vero" userId="7bb1371a25bcd7ec" providerId="LiveId" clId="{F3B50862-F90C-453A-B236-591F93105D11}" dt="2020-10-03T06:57:02.146" v="1300" actId="14100"/>
          <ac:picMkLst>
            <pc:docMk/>
            <pc:sldMk cId="4243064476" sldId="262"/>
            <ac:picMk id="2050" creationId="{C1AA83A0-0C35-49B8-A500-D1F41EA41FB3}"/>
          </ac:picMkLst>
        </pc:picChg>
      </pc:sldChg>
      <pc:sldChg chg="addSp delSp modSp mod">
        <pc:chgData name="jenny vero" userId="7bb1371a25bcd7ec" providerId="LiveId" clId="{F3B50862-F90C-453A-B236-591F93105D11}" dt="2020-10-03T07:10:45.209" v="1462" actId="1076"/>
        <pc:sldMkLst>
          <pc:docMk/>
          <pc:sldMk cId="3186512548" sldId="263"/>
        </pc:sldMkLst>
        <pc:spChg chg="mod">
          <ac:chgData name="jenny vero" userId="7bb1371a25bcd7ec" providerId="LiveId" clId="{F3B50862-F90C-453A-B236-591F93105D11}" dt="2020-10-03T07:10:31.863" v="1459" actId="1076"/>
          <ac:spMkLst>
            <pc:docMk/>
            <pc:sldMk cId="3186512548" sldId="263"/>
            <ac:spMk id="2" creationId="{E5DE87D4-BDAB-49F1-9002-F3580A51AB9E}"/>
          </ac:spMkLst>
        </pc:spChg>
        <pc:spChg chg="mod">
          <ac:chgData name="jenny vero" userId="7bb1371a25bcd7ec" providerId="LiveId" clId="{F3B50862-F90C-453A-B236-591F93105D11}" dt="2020-10-03T07:10:35.812" v="1460" actId="1076"/>
          <ac:spMkLst>
            <pc:docMk/>
            <pc:sldMk cId="3186512548" sldId="263"/>
            <ac:spMk id="3" creationId="{7BA32737-A304-48AD-B127-2E7781BD1738}"/>
          </ac:spMkLst>
        </pc:spChg>
        <pc:spChg chg="mod">
          <ac:chgData name="jenny vero" userId="7bb1371a25bcd7ec" providerId="LiveId" clId="{F3B50862-F90C-453A-B236-591F93105D11}" dt="2020-10-03T07:07:53.827" v="1423" actId="14100"/>
          <ac:spMkLst>
            <pc:docMk/>
            <pc:sldMk cId="3186512548" sldId="263"/>
            <ac:spMk id="4" creationId="{E3B6AE00-D48F-40CA-AC18-605ECC63738A}"/>
          </ac:spMkLst>
        </pc:spChg>
        <pc:spChg chg="del">
          <ac:chgData name="jenny vero" userId="7bb1371a25bcd7ec" providerId="LiveId" clId="{F3B50862-F90C-453A-B236-591F93105D11}" dt="2020-10-03T05:51:59.159" v="407" actId="478"/>
          <ac:spMkLst>
            <pc:docMk/>
            <pc:sldMk cId="3186512548" sldId="263"/>
            <ac:spMk id="5" creationId="{514EE35E-48A2-4630-9701-82DB7AC20183}"/>
          </ac:spMkLst>
        </pc:spChg>
        <pc:spChg chg="mod">
          <ac:chgData name="jenny vero" userId="7bb1371a25bcd7ec" providerId="LiveId" clId="{F3B50862-F90C-453A-B236-591F93105D11}" dt="2020-10-03T07:10:41.100" v="1461" actId="1076"/>
          <ac:spMkLst>
            <pc:docMk/>
            <pc:sldMk cId="3186512548" sldId="263"/>
            <ac:spMk id="6" creationId="{7C90D823-CDAA-4950-AB45-C8234ECAEA92}"/>
          </ac:spMkLst>
        </pc:spChg>
        <pc:spChg chg="del mod">
          <ac:chgData name="jenny vero" userId="7bb1371a25bcd7ec" providerId="LiveId" clId="{F3B50862-F90C-453A-B236-591F93105D11}" dt="2020-10-03T07:08:35.645" v="1435" actId="478"/>
          <ac:spMkLst>
            <pc:docMk/>
            <pc:sldMk cId="3186512548" sldId="263"/>
            <ac:spMk id="7" creationId="{07A31A6A-B692-4044-A203-D1D1BCF06EA9}"/>
          </ac:spMkLst>
        </pc:spChg>
        <pc:spChg chg="add mod">
          <ac:chgData name="jenny vero" userId="7bb1371a25bcd7ec" providerId="LiveId" clId="{F3B50862-F90C-453A-B236-591F93105D11}" dt="2020-10-03T07:10:45.209" v="1462" actId="1076"/>
          <ac:spMkLst>
            <pc:docMk/>
            <pc:sldMk cId="3186512548" sldId="263"/>
            <ac:spMk id="10" creationId="{4E53CD44-7E05-40BE-A11E-7CA016AC409F}"/>
          </ac:spMkLst>
        </pc:spChg>
        <pc:picChg chg="mod">
          <ac:chgData name="jenny vero" userId="7bb1371a25bcd7ec" providerId="LiveId" clId="{F3B50862-F90C-453A-B236-591F93105D11}" dt="2020-10-03T07:10:15.333" v="1455" actId="14100"/>
          <ac:picMkLst>
            <pc:docMk/>
            <pc:sldMk cId="3186512548" sldId="263"/>
            <ac:picMk id="3074" creationId="{9F6AC848-76E1-4F23-9883-F7873F61A7C1}"/>
          </ac:picMkLst>
        </pc:picChg>
        <pc:picChg chg="mod">
          <ac:chgData name="jenny vero" userId="7bb1371a25bcd7ec" providerId="LiveId" clId="{F3B50862-F90C-453A-B236-591F93105D11}" dt="2020-10-03T07:10:27.098" v="1458" actId="1076"/>
          <ac:picMkLst>
            <pc:docMk/>
            <pc:sldMk cId="3186512548" sldId="263"/>
            <ac:picMk id="3076" creationId="{ED57649F-95A5-4CC4-B13A-CF0B02ED47FD}"/>
          </ac:picMkLst>
        </pc:picChg>
      </pc:sldChg>
      <pc:sldChg chg="addSp delSp modSp mod">
        <pc:chgData name="jenny vero" userId="7bb1371a25bcd7ec" providerId="LiveId" clId="{F3B50862-F90C-453A-B236-591F93105D11}" dt="2020-10-03T07:14:01.332" v="1516" actId="1076"/>
        <pc:sldMkLst>
          <pc:docMk/>
          <pc:sldMk cId="1506576108" sldId="264"/>
        </pc:sldMkLst>
        <pc:spChg chg="add">
          <ac:chgData name="jenny vero" userId="7bb1371a25bcd7ec" providerId="LiveId" clId="{F3B50862-F90C-453A-B236-591F93105D11}" dt="2020-10-03T07:11:01.911" v="1464" actId="22"/>
          <ac:spMkLst>
            <pc:docMk/>
            <pc:sldMk cId="1506576108" sldId="264"/>
            <ac:spMk id="2" creationId="{A7970307-C71E-4D0C-9944-3A255DB14FFC}"/>
          </ac:spMkLst>
        </pc:spChg>
        <pc:spChg chg="del mod">
          <ac:chgData name="jenny vero" userId="7bb1371a25bcd7ec" providerId="LiveId" clId="{F3B50862-F90C-453A-B236-591F93105D11}" dt="2020-10-03T07:12:56.323" v="1504"/>
          <ac:spMkLst>
            <pc:docMk/>
            <pc:sldMk cId="1506576108" sldId="264"/>
            <ac:spMk id="3" creationId="{26A6844B-E1A9-4A42-96EE-9E398876ADD9}"/>
          </ac:spMkLst>
        </pc:spChg>
        <pc:spChg chg="del">
          <ac:chgData name="jenny vero" userId="7bb1371a25bcd7ec" providerId="LiveId" clId="{F3B50862-F90C-453A-B236-591F93105D11}" dt="2020-10-03T07:11:00.583" v="1463" actId="478"/>
          <ac:spMkLst>
            <pc:docMk/>
            <pc:sldMk cId="1506576108" sldId="264"/>
            <ac:spMk id="4" creationId="{E3B6AE00-D48F-40CA-AC18-605ECC63738A}"/>
          </ac:spMkLst>
        </pc:spChg>
        <pc:spChg chg="del">
          <ac:chgData name="jenny vero" userId="7bb1371a25bcd7ec" providerId="LiveId" clId="{F3B50862-F90C-453A-B236-591F93105D11}" dt="2020-10-03T05:52:10.930" v="410" actId="478"/>
          <ac:spMkLst>
            <pc:docMk/>
            <pc:sldMk cId="1506576108" sldId="264"/>
            <ac:spMk id="5" creationId="{0FF25F80-EBBF-4678-A6F2-7E0155059C83}"/>
          </ac:spMkLst>
        </pc:spChg>
        <pc:spChg chg="mod">
          <ac:chgData name="jenny vero" userId="7bb1371a25bcd7ec" providerId="LiveId" clId="{F3B50862-F90C-453A-B236-591F93105D11}" dt="2020-10-03T07:13:14.192" v="1508" actId="1076"/>
          <ac:spMkLst>
            <pc:docMk/>
            <pc:sldMk cId="1506576108" sldId="264"/>
            <ac:spMk id="7" creationId="{518345A8-3FE3-4BC0-A3A2-09C37E2DA1E8}"/>
          </ac:spMkLst>
        </pc:spChg>
        <pc:spChg chg="mod">
          <ac:chgData name="jenny vero" userId="7bb1371a25bcd7ec" providerId="LiveId" clId="{F3B50862-F90C-453A-B236-591F93105D11}" dt="2020-10-03T07:13:04.193" v="1506" actId="14100"/>
          <ac:spMkLst>
            <pc:docMk/>
            <pc:sldMk cId="1506576108" sldId="264"/>
            <ac:spMk id="8" creationId="{31332172-A365-4A99-BE94-DB5AAF8DF77B}"/>
          </ac:spMkLst>
        </pc:spChg>
        <pc:spChg chg="add mod">
          <ac:chgData name="jenny vero" userId="7bb1371a25bcd7ec" providerId="LiveId" clId="{F3B50862-F90C-453A-B236-591F93105D11}" dt="2020-10-03T07:13:17.473" v="1509" actId="1076"/>
          <ac:spMkLst>
            <pc:docMk/>
            <pc:sldMk cId="1506576108" sldId="264"/>
            <ac:spMk id="9" creationId="{FEB56234-0CB5-44FE-A027-7BC808081C8D}"/>
          </ac:spMkLst>
        </pc:spChg>
        <pc:picChg chg="mod">
          <ac:chgData name="jenny vero" userId="7bb1371a25bcd7ec" providerId="LiveId" clId="{F3B50862-F90C-453A-B236-591F93105D11}" dt="2020-10-03T07:13:44.456" v="1515" actId="1076"/>
          <ac:picMkLst>
            <pc:docMk/>
            <pc:sldMk cId="1506576108" sldId="264"/>
            <ac:picMk id="6" creationId="{DEB905E9-7A75-4B76-9914-E40F5FE7FFE2}"/>
          </ac:picMkLst>
        </pc:picChg>
        <pc:picChg chg="mod">
          <ac:chgData name="jenny vero" userId="7bb1371a25bcd7ec" providerId="LiveId" clId="{F3B50862-F90C-453A-B236-591F93105D11}" dt="2020-10-03T07:14:01.332" v="1516" actId="1076"/>
          <ac:picMkLst>
            <pc:docMk/>
            <pc:sldMk cId="1506576108" sldId="264"/>
            <ac:picMk id="4098" creationId="{74A517D5-6BC0-46B1-AD33-17748081757B}"/>
          </ac:picMkLst>
        </pc:picChg>
      </pc:sldChg>
      <pc:sldChg chg="addSp delSp modSp mod">
        <pc:chgData name="jenny vero" userId="7bb1371a25bcd7ec" providerId="LiveId" clId="{F3B50862-F90C-453A-B236-591F93105D11}" dt="2020-10-03T07:24:11.535" v="1713" actId="1076"/>
        <pc:sldMkLst>
          <pc:docMk/>
          <pc:sldMk cId="2326847717" sldId="265"/>
        </pc:sldMkLst>
        <pc:spChg chg="del mod">
          <ac:chgData name="jenny vero" userId="7bb1371a25bcd7ec" providerId="LiveId" clId="{F3B50862-F90C-453A-B236-591F93105D11}" dt="2020-10-03T05:52:40.069" v="417" actId="478"/>
          <ac:spMkLst>
            <pc:docMk/>
            <pc:sldMk cId="2326847717" sldId="265"/>
            <ac:spMk id="2" creationId="{6F73575C-43E1-4B3B-9AC7-D97FC3C09740}"/>
          </ac:spMkLst>
        </pc:spChg>
        <pc:spChg chg="del mod">
          <ac:chgData name="jenny vero" userId="7bb1371a25bcd7ec" providerId="LiveId" clId="{F3B50862-F90C-453A-B236-591F93105D11}" dt="2020-10-03T07:23:17.632" v="1701"/>
          <ac:spMkLst>
            <pc:docMk/>
            <pc:sldMk cId="2326847717" sldId="265"/>
            <ac:spMk id="3" creationId="{26A6844B-E1A9-4A42-96EE-9E398876ADD9}"/>
          </ac:spMkLst>
        </pc:spChg>
        <pc:spChg chg="mod">
          <ac:chgData name="jenny vero" userId="7bb1371a25bcd7ec" providerId="LiveId" clId="{F3B50862-F90C-453A-B236-591F93105D11}" dt="2020-10-03T07:20:34.816" v="1660" actId="1076"/>
          <ac:spMkLst>
            <pc:docMk/>
            <pc:sldMk cId="2326847717" sldId="265"/>
            <ac:spMk id="4" creationId="{E3B6AE00-D48F-40CA-AC18-605ECC63738A}"/>
          </ac:spMkLst>
        </pc:spChg>
        <pc:spChg chg="mod">
          <ac:chgData name="jenny vero" userId="7bb1371a25bcd7ec" providerId="LiveId" clId="{F3B50862-F90C-453A-B236-591F93105D11}" dt="2020-10-03T07:23:49.125" v="1709" actId="1076"/>
          <ac:spMkLst>
            <pc:docMk/>
            <pc:sldMk cId="2326847717" sldId="265"/>
            <ac:spMk id="5" creationId="{677AB3A0-A860-4BBE-B7BD-C3CA768A2CB3}"/>
          </ac:spMkLst>
        </pc:spChg>
        <pc:spChg chg="mod">
          <ac:chgData name="jenny vero" userId="7bb1371a25bcd7ec" providerId="LiveId" clId="{F3B50862-F90C-453A-B236-591F93105D11}" dt="2020-10-03T07:23:40.641" v="1707" actId="1076"/>
          <ac:spMkLst>
            <pc:docMk/>
            <pc:sldMk cId="2326847717" sldId="265"/>
            <ac:spMk id="9" creationId="{8E2446D7-C138-4123-9B1A-CB252C9EC88B}"/>
          </ac:spMkLst>
        </pc:spChg>
        <pc:spChg chg="add mod">
          <ac:chgData name="jenny vero" userId="7bb1371a25bcd7ec" providerId="LiveId" clId="{F3B50862-F90C-453A-B236-591F93105D11}" dt="2020-10-03T07:21:30.402" v="1671" actId="1076"/>
          <ac:spMkLst>
            <pc:docMk/>
            <pc:sldMk cId="2326847717" sldId="265"/>
            <ac:spMk id="10" creationId="{BF7010AA-606F-4027-A9A8-F45D4E18EE81}"/>
          </ac:spMkLst>
        </pc:spChg>
        <pc:picChg chg="mod">
          <ac:chgData name="jenny vero" userId="7bb1371a25bcd7ec" providerId="LiveId" clId="{F3B50862-F90C-453A-B236-591F93105D11}" dt="2020-10-03T07:24:11.535" v="1713" actId="1076"/>
          <ac:picMkLst>
            <pc:docMk/>
            <pc:sldMk cId="2326847717" sldId="265"/>
            <ac:picMk id="4098" creationId="{F2BB4CBC-7423-45B3-BB25-236DC7A4295D}"/>
          </ac:picMkLst>
        </pc:picChg>
        <pc:picChg chg="mod">
          <ac:chgData name="jenny vero" userId="7bb1371a25bcd7ec" providerId="LiveId" clId="{F3B50862-F90C-453A-B236-591F93105D11}" dt="2020-10-03T07:23:44.719" v="1708" actId="1076"/>
          <ac:picMkLst>
            <pc:docMk/>
            <pc:sldMk cId="2326847717" sldId="265"/>
            <ac:picMk id="5124" creationId="{8F853C3B-414D-4125-9667-B2148DE0956F}"/>
          </ac:picMkLst>
        </pc:picChg>
      </pc:sldChg>
      <pc:sldChg chg="addSp delSp modSp mod">
        <pc:chgData name="jenny vero" userId="7bb1371a25bcd7ec" providerId="LiveId" clId="{F3B50862-F90C-453A-B236-591F93105D11}" dt="2020-10-03T06:28:32.986" v="829" actId="1076"/>
        <pc:sldMkLst>
          <pc:docMk/>
          <pc:sldMk cId="102748873" sldId="266"/>
        </pc:sldMkLst>
        <pc:spChg chg="del mod">
          <ac:chgData name="jenny vero" userId="7bb1371a25bcd7ec" providerId="LiveId" clId="{F3B50862-F90C-453A-B236-591F93105D11}" dt="2020-10-03T05:50:00.892" v="378" actId="478"/>
          <ac:spMkLst>
            <pc:docMk/>
            <pc:sldMk cId="102748873" sldId="266"/>
            <ac:spMk id="3" creationId="{1B559C58-B9E0-49CC-A7BA-7829CC6E379E}"/>
          </ac:spMkLst>
        </pc:spChg>
        <pc:spChg chg="del mod">
          <ac:chgData name="jenny vero" userId="7bb1371a25bcd7ec" providerId="LiveId" clId="{F3B50862-F90C-453A-B236-591F93105D11}" dt="2020-10-03T06:22:51.921" v="763" actId="478"/>
          <ac:spMkLst>
            <pc:docMk/>
            <pc:sldMk cId="102748873" sldId="266"/>
            <ac:spMk id="4" creationId="{885B1D74-96B3-44D0-9612-60B97073B15D}"/>
          </ac:spMkLst>
        </pc:spChg>
        <pc:spChg chg="mod">
          <ac:chgData name="jenny vero" userId="7bb1371a25bcd7ec" providerId="LiveId" clId="{F3B50862-F90C-453A-B236-591F93105D11}" dt="2020-10-03T05:50:08.860" v="380" actId="255"/>
          <ac:spMkLst>
            <pc:docMk/>
            <pc:sldMk cId="102748873" sldId="266"/>
            <ac:spMk id="5" creationId="{6DB570D5-656E-4E51-9B2A-200854A0B157}"/>
          </ac:spMkLst>
        </pc:spChg>
        <pc:spChg chg="mod">
          <ac:chgData name="jenny vero" userId="7bb1371a25bcd7ec" providerId="LiveId" clId="{F3B50862-F90C-453A-B236-591F93105D11}" dt="2020-10-03T06:27:29.852" v="818" actId="1076"/>
          <ac:spMkLst>
            <pc:docMk/>
            <pc:sldMk cId="102748873" sldId="266"/>
            <ac:spMk id="6" creationId="{4CBA9459-DF1D-41EA-9B39-0322986ECF55}"/>
          </ac:spMkLst>
        </pc:spChg>
        <pc:spChg chg="add del mod">
          <ac:chgData name="jenny vero" userId="7bb1371a25bcd7ec" providerId="LiveId" clId="{F3B50862-F90C-453A-B236-591F93105D11}" dt="2020-10-03T06:22:55.345" v="764" actId="478"/>
          <ac:spMkLst>
            <pc:docMk/>
            <pc:sldMk cId="102748873" sldId="266"/>
            <ac:spMk id="7" creationId="{15D694DB-8347-4BF3-9767-56255F463580}"/>
          </ac:spMkLst>
        </pc:spChg>
        <pc:spChg chg="del mod">
          <ac:chgData name="jenny vero" userId="7bb1371a25bcd7ec" providerId="LiveId" clId="{F3B50862-F90C-453A-B236-591F93105D11}" dt="2020-10-03T06:24:38.025" v="792" actId="478"/>
          <ac:spMkLst>
            <pc:docMk/>
            <pc:sldMk cId="102748873" sldId="266"/>
            <ac:spMk id="11" creationId="{ACA8B5A7-BBDD-4B96-8617-AFB877F96EE3}"/>
          </ac:spMkLst>
        </pc:spChg>
        <pc:spChg chg="mod">
          <ac:chgData name="jenny vero" userId="7bb1371a25bcd7ec" providerId="LiveId" clId="{F3B50862-F90C-453A-B236-591F93105D11}" dt="2020-10-03T06:28:29.871" v="828" actId="1076"/>
          <ac:spMkLst>
            <pc:docMk/>
            <pc:sldMk cId="102748873" sldId="266"/>
            <ac:spMk id="12" creationId="{34206BBE-E54F-4646-881C-51F6841D407D}"/>
          </ac:spMkLst>
        </pc:spChg>
        <pc:spChg chg="add mod">
          <ac:chgData name="jenny vero" userId="7bb1371a25bcd7ec" providerId="LiveId" clId="{F3B50862-F90C-453A-B236-591F93105D11}" dt="2020-10-03T06:23:21.300" v="780" actId="1076"/>
          <ac:spMkLst>
            <pc:docMk/>
            <pc:sldMk cId="102748873" sldId="266"/>
            <ac:spMk id="13" creationId="{C66AA07B-5F1E-469B-9291-249C1C19E237}"/>
          </ac:spMkLst>
        </pc:spChg>
        <pc:spChg chg="add mod">
          <ac:chgData name="jenny vero" userId="7bb1371a25bcd7ec" providerId="LiveId" clId="{F3B50862-F90C-453A-B236-591F93105D11}" dt="2020-10-03T06:28:27.113" v="827" actId="1076"/>
          <ac:spMkLst>
            <pc:docMk/>
            <pc:sldMk cId="102748873" sldId="266"/>
            <ac:spMk id="14" creationId="{47DFE221-47A0-4DFE-A2C3-98F57B496918}"/>
          </ac:spMkLst>
        </pc:spChg>
        <pc:picChg chg="mod">
          <ac:chgData name="jenny vero" userId="7bb1371a25bcd7ec" providerId="LiveId" clId="{F3B50862-F90C-453A-B236-591F93105D11}" dt="2020-10-03T06:28:32.986" v="829" actId="1076"/>
          <ac:picMkLst>
            <pc:docMk/>
            <pc:sldMk cId="102748873" sldId="266"/>
            <ac:picMk id="8" creationId="{D58058B2-EE86-4AA6-ADF9-619D28EFC41E}"/>
          </ac:picMkLst>
        </pc:picChg>
        <pc:picChg chg="mod">
          <ac:chgData name="jenny vero" userId="7bb1371a25bcd7ec" providerId="LiveId" clId="{F3B50862-F90C-453A-B236-591F93105D11}" dt="2020-10-03T06:28:03.596" v="824" actId="1076"/>
          <ac:picMkLst>
            <pc:docMk/>
            <pc:sldMk cId="102748873" sldId="266"/>
            <ac:picMk id="10" creationId="{179851A9-0E97-450B-A87D-A27A72A52769}"/>
          </ac:picMkLst>
        </pc:picChg>
      </pc:sldChg>
      <pc:sldChg chg="addSp delSp modSp mod setBg">
        <pc:chgData name="jenny vero" userId="7bb1371a25bcd7ec" providerId="LiveId" clId="{F3B50862-F90C-453A-B236-591F93105D11}" dt="2020-10-03T05:56:02.702" v="463" actId="1076"/>
        <pc:sldMkLst>
          <pc:docMk/>
          <pc:sldMk cId="2491233759" sldId="267"/>
        </pc:sldMkLst>
        <pc:spChg chg="mod">
          <ac:chgData name="jenny vero" userId="7bb1371a25bcd7ec" providerId="LiveId" clId="{F3B50862-F90C-453A-B236-591F93105D11}" dt="2020-10-03T05:55:52.656" v="461" actId="1076"/>
          <ac:spMkLst>
            <pc:docMk/>
            <pc:sldMk cId="2491233759" sldId="267"/>
            <ac:spMk id="2" creationId="{C4626283-8584-41BE-8A26-BCA03C01ADD0}"/>
          </ac:spMkLst>
        </pc:spChg>
        <pc:spChg chg="mod">
          <ac:chgData name="jenny vero" userId="7bb1371a25bcd7ec" providerId="LiveId" clId="{F3B50862-F90C-453A-B236-591F93105D11}" dt="2020-10-03T05:55:57.858" v="462" actId="1076"/>
          <ac:spMkLst>
            <pc:docMk/>
            <pc:sldMk cId="2491233759" sldId="267"/>
            <ac:spMk id="3" creationId="{F395C9CD-C4B7-43AD-955B-FA07EC0D364D}"/>
          </ac:spMkLst>
        </pc:spChg>
        <pc:spChg chg="del mod">
          <ac:chgData name="jenny vero" userId="7bb1371a25bcd7ec" providerId="LiveId" clId="{F3B50862-F90C-453A-B236-591F93105D11}" dt="2020-10-03T05:47:04.877" v="346" actId="478"/>
          <ac:spMkLst>
            <pc:docMk/>
            <pc:sldMk cId="2491233759" sldId="267"/>
            <ac:spMk id="4" creationId="{1F808E16-EC79-483C-B007-41E51CB6CB9B}"/>
          </ac:spMkLst>
        </pc:spChg>
        <pc:spChg chg="mod">
          <ac:chgData name="jenny vero" userId="7bb1371a25bcd7ec" providerId="LiveId" clId="{F3B50862-F90C-453A-B236-591F93105D11}" dt="2020-10-03T05:47:31.602" v="353" actId="255"/>
          <ac:spMkLst>
            <pc:docMk/>
            <pc:sldMk cId="2491233759" sldId="267"/>
            <ac:spMk id="5" creationId="{DD6FB6A4-30AF-4BC3-8292-5A136D7B4E4C}"/>
          </ac:spMkLst>
        </pc:spChg>
        <pc:spChg chg="add mod">
          <ac:chgData name="jenny vero" userId="7bb1371a25bcd7ec" providerId="LiveId" clId="{F3B50862-F90C-453A-B236-591F93105D11}" dt="2020-10-03T05:56:02.702" v="463" actId="1076"/>
          <ac:spMkLst>
            <pc:docMk/>
            <pc:sldMk cId="2491233759" sldId="267"/>
            <ac:spMk id="14" creationId="{34279D84-4EAC-4600-AD32-749A349A24D2}"/>
          </ac:spMkLst>
        </pc:spChg>
        <pc:spChg chg="add del">
          <ac:chgData name="jenny vero" userId="7bb1371a25bcd7ec" providerId="LiveId" clId="{F3B50862-F90C-453A-B236-591F93105D11}" dt="2020-10-03T05:32:59.533" v="139" actId="26606"/>
          <ac:spMkLst>
            <pc:docMk/>
            <pc:sldMk cId="2491233759" sldId="267"/>
            <ac:spMk id="73" creationId="{201CC55D-ED54-4C5C-95E6-10947BD1103B}"/>
          </ac:spMkLst>
        </pc:spChg>
        <pc:spChg chg="add del">
          <ac:chgData name="jenny vero" userId="7bb1371a25bcd7ec" providerId="LiveId" clId="{F3B50862-F90C-453A-B236-591F93105D11}" dt="2020-10-03T05:32:59.533" v="139" actId="26606"/>
          <ac:spMkLst>
            <pc:docMk/>
            <pc:sldMk cId="2491233759" sldId="267"/>
            <ac:spMk id="79" creationId="{3873B707-463F-40B0-8227-E8CC6C67EB25}"/>
          </ac:spMkLst>
        </pc:spChg>
        <pc:spChg chg="add del">
          <ac:chgData name="jenny vero" userId="7bb1371a25bcd7ec" providerId="LiveId" clId="{F3B50862-F90C-453A-B236-591F93105D11}" dt="2020-10-03T05:32:59.533" v="139" actId="26606"/>
          <ac:spMkLst>
            <pc:docMk/>
            <pc:sldMk cId="2491233759" sldId="267"/>
            <ac:spMk id="81" creationId="{C13237C8-E62C-4F0D-A318-BD6FB6C2D138}"/>
          </ac:spMkLst>
        </pc:spChg>
        <pc:spChg chg="add del">
          <ac:chgData name="jenny vero" userId="7bb1371a25bcd7ec" providerId="LiveId" clId="{F3B50862-F90C-453A-B236-591F93105D11}" dt="2020-10-03T05:32:59.533" v="139" actId="26606"/>
          <ac:spMkLst>
            <pc:docMk/>
            <pc:sldMk cId="2491233759" sldId="267"/>
            <ac:spMk id="83" creationId="{19C9EAEA-39D0-4B0E-A0EB-51E7B26740B1}"/>
          </ac:spMkLst>
        </pc:spChg>
        <pc:grpChg chg="add del">
          <ac:chgData name="jenny vero" userId="7bb1371a25bcd7ec" providerId="LiveId" clId="{F3B50862-F90C-453A-B236-591F93105D11}" dt="2020-10-03T05:32:59.533" v="139" actId="26606"/>
          <ac:grpSpMkLst>
            <pc:docMk/>
            <pc:sldMk cId="2491233759" sldId="267"/>
            <ac:grpSpMk id="75" creationId="{1DE889C7-FAD6-4397-98E2-05D503484459}"/>
          </ac:grpSpMkLst>
        </pc:grpChg>
        <pc:picChg chg="mod ord">
          <ac:chgData name="jenny vero" userId="7bb1371a25bcd7ec" providerId="LiveId" clId="{F3B50862-F90C-453A-B236-591F93105D11}" dt="2020-10-03T05:55:43.938" v="459" actId="14100"/>
          <ac:picMkLst>
            <pc:docMk/>
            <pc:sldMk cId="2491233759" sldId="267"/>
            <ac:picMk id="7172" creationId="{36737CCC-BF56-4E77-957F-D7DF8F120B93}"/>
          </ac:picMkLst>
        </pc:picChg>
      </pc:sldChg>
      <pc:sldChg chg="addSp delSp modSp mod modNotesTx">
        <pc:chgData name="jenny vero" userId="7bb1371a25bcd7ec" providerId="LiveId" clId="{F3B50862-F90C-453A-B236-591F93105D11}" dt="2020-10-03T08:20:04.291" v="1778" actId="1076"/>
        <pc:sldMkLst>
          <pc:docMk/>
          <pc:sldMk cId="2217066810" sldId="268"/>
        </pc:sldMkLst>
        <pc:spChg chg="del">
          <ac:chgData name="jenny vero" userId="7bb1371a25bcd7ec" providerId="LiveId" clId="{F3B50862-F90C-453A-B236-591F93105D11}" dt="2020-10-03T05:52:53.522" v="420" actId="478"/>
          <ac:spMkLst>
            <pc:docMk/>
            <pc:sldMk cId="2217066810" sldId="268"/>
            <ac:spMk id="2" creationId="{C4E3C03C-7FDE-47E4-BFBD-1CD4184C7883}"/>
          </ac:spMkLst>
        </pc:spChg>
        <pc:spChg chg="mod">
          <ac:chgData name="jenny vero" userId="7bb1371a25bcd7ec" providerId="LiveId" clId="{F3B50862-F90C-453A-B236-591F93105D11}" dt="2020-10-03T05:53:00.141" v="422" actId="255"/>
          <ac:spMkLst>
            <pc:docMk/>
            <pc:sldMk cId="2217066810" sldId="268"/>
            <ac:spMk id="3" creationId="{6148AB42-D680-4EA5-8B1D-42B1FFFD7C4C}"/>
          </ac:spMkLst>
        </pc:spChg>
        <pc:spChg chg="mod">
          <ac:chgData name="jenny vero" userId="7bb1371a25bcd7ec" providerId="LiveId" clId="{F3B50862-F90C-453A-B236-591F93105D11}" dt="2020-10-03T08:16:59.892" v="1736" actId="14100"/>
          <ac:spMkLst>
            <pc:docMk/>
            <pc:sldMk cId="2217066810" sldId="268"/>
            <ac:spMk id="4" creationId="{E3B6AE00-D48F-40CA-AC18-605ECC63738A}"/>
          </ac:spMkLst>
        </pc:spChg>
        <pc:spChg chg="mod">
          <ac:chgData name="jenny vero" userId="7bb1371a25bcd7ec" providerId="LiveId" clId="{F3B50862-F90C-453A-B236-591F93105D11}" dt="2020-10-03T08:18:29.084" v="1762" actId="6549"/>
          <ac:spMkLst>
            <pc:docMk/>
            <pc:sldMk cId="2217066810" sldId="268"/>
            <ac:spMk id="5" creationId="{004FDB4F-8CA8-4EBD-A61D-F03CA7F352FF}"/>
          </ac:spMkLst>
        </pc:spChg>
        <pc:spChg chg="del mod">
          <ac:chgData name="jenny vero" userId="7bb1371a25bcd7ec" providerId="LiveId" clId="{F3B50862-F90C-453A-B236-591F93105D11}" dt="2020-10-03T08:19:10.112" v="1770"/>
          <ac:spMkLst>
            <pc:docMk/>
            <pc:sldMk cId="2217066810" sldId="268"/>
            <ac:spMk id="6" creationId="{C0160A50-216F-4E78-93C5-5160D4090064}"/>
          </ac:spMkLst>
        </pc:spChg>
        <pc:spChg chg="mod">
          <ac:chgData name="jenny vero" userId="7bb1371a25bcd7ec" providerId="LiveId" clId="{F3B50862-F90C-453A-B236-591F93105D11}" dt="2020-10-03T08:19:15.949" v="1773" actId="14100"/>
          <ac:spMkLst>
            <pc:docMk/>
            <pc:sldMk cId="2217066810" sldId="268"/>
            <ac:spMk id="7" creationId="{40539B2F-779B-48C7-AB73-52485B18BE3B}"/>
          </ac:spMkLst>
        </pc:spChg>
        <pc:spChg chg="add mod">
          <ac:chgData name="jenny vero" userId="7bb1371a25bcd7ec" providerId="LiveId" clId="{F3B50862-F90C-453A-B236-591F93105D11}" dt="2020-10-03T08:20:04.291" v="1778" actId="1076"/>
          <ac:spMkLst>
            <pc:docMk/>
            <pc:sldMk cId="2217066810" sldId="268"/>
            <ac:spMk id="10" creationId="{9801136C-DB77-4095-849E-3F08CFB04D23}"/>
          </ac:spMkLst>
        </pc:spChg>
        <pc:picChg chg="mod">
          <ac:chgData name="jenny vero" userId="7bb1371a25bcd7ec" providerId="LiveId" clId="{F3B50862-F90C-453A-B236-591F93105D11}" dt="2020-10-03T08:20:00.993" v="1777" actId="1076"/>
          <ac:picMkLst>
            <pc:docMk/>
            <pc:sldMk cId="2217066810" sldId="268"/>
            <ac:picMk id="4098" creationId="{41A53510-2299-4E08-B2F7-838262504207}"/>
          </ac:picMkLst>
        </pc:picChg>
        <pc:picChg chg="mod">
          <ac:chgData name="jenny vero" userId="7bb1371a25bcd7ec" providerId="LiveId" clId="{F3B50862-F90C-453A-B236-591F93105D11}" dt="2020-10-03T08:19:24.168" v="1775" actId="14100"/>
          <ac:picMkLst>
            <pc:docMk/>
            <pc:sldMk cId="2217066810" sldId="268"/>
            <ac:picMk id="4100" creationId="{A97A0269-C0E9-42E8-B44E-5688299D5A9F}"/>
          </ac:picMkLst>
        </pc:picChg>
      </pc:sldChg>
      <pc:sldChg chg="addSp delSp modSp mod">
        <pc:chgData name="jenny vero" userId="7bb1371a25bcd7ec" providerId="LiveId" clId="{F3B50862-F90C-453A-B236-591F93105D11}" dt="2020-10-03T08:38:57.946" v="2008" actId="14100"/>
        <pc:sldMkLst>
          <pc:docMk/>
          <pc:sldMk cId="3770255564" sldId="269"/>
        </pc:sldMkLst>
        <pc:spChg chg="del">
          <ac:chgData name="jenny vero" userId="7bb1371a25bcd7ec" providerId="LiveId" clId="{F3B50862-F90C-453A-B236-591F93105D11}" dt="2020-10-03T05:54:08.296" v="438" actId="478"/>
          <ac:spMkLst>
            <pc:docMk/>
            <pc:sldMk cId="3770255564" sldId="269"/>
            <ac:spMk id="2" creationId="{8E3164EA-3ADF-430D-88A3-E877CDFA26BE}"/>
          </ac:spMkLst>
        </pc:spChg>
        <pc:spChg chg="mod">
          <ac:chgData name="jenny vero" userId="7bb1371a25bcd7ec" providerId="LiveId" clId="{F3B50862-F90C-453A-B236-591F93105D11}" dt="2020-10-03T08:38:42.945" v="2005" actId="948"/>
          <ac:spMkLst>
            <pc:docMk/>
            <pc:sldMk cId="3770255564" sldId="269"/>
            <ac:spMk id="3" creationId="{26A6844B-E1A9-4A42-96EE-9E398876ADD9}"/>
          </ac:spMkLst>
        </pc:spChg>
        <pc:spChg chg="mod">
          <ac:chgData name="jenny vero" userId="7bb1371a25bcd7ec" providerId="LiveId" clId="{F3B50862-F90C-453A-B236-591F93105D11}" dt="2020-10-03T08:36:52.870" v="1976" actId="1076"/>
          <ac:spMkLst>
            <pc:docMk/>
            <pc:sldMk cId="3770255564" sldId="269"/>
            <ac:spMk id="4" creationId="{E3B6AE00-D48F-40CA-AC18-605ECC63738A}"/>
          </ac:spMkLst>
        </pc:spChg>
        <pc:spChg chg="mod">
          <ac:chgData name="jenny vero" userId="7bb1371a25bcd7ec" providerId="LiveId" clId="{F3B50862-F90C-453A-B236-591F93105D11}" dt="2020-10-03T08:38:51.703" v="2007" actId="1076"/>
          <ac:spMkLst>
            <pc:docMk/>
            <pc:sldMk cId="3770255564" sldId="269"/>
            <ac:spMk id="5" creationId="{311AC919-6DA0-427D-8B84-4D851F0CE490}"/>
          </ac:spMkLst>
        </pc:spChg>
        <pc:spChg chg="mod">
          <ac:chgData name="jenny vero" userId="7bb1371a25bcd7ec" providerId="LiveId" clId="{F3B50862-F90C-453A-B236-591F93105D11}" dt="2020-10-03T08:38:05.522" v="2000" actId="1076"/>
          <ac:spMkLst>
            <pc:docMk/>
            <pc:sldMk cId="3770255564" sldId="269"/>
            <ac:spMk id="6" creationId="{8261DD87-8263-442A-80A3-52374C6797E7}"/>
          </ac:spMkLst>
        </pc:spChg>
        <pc:spChg chg="add mod">
          <ac:chgData name="jenny vero" userId="7bb1371a25bcd7ec" providerId="LiveId" clId="{F3B50862-F90C-453A-B236-591F93105D11}" dt="2020-10-03T08:38:09.794" v="2001" actId="1076"/>
          <ac:spMkLst>
            <pc:docMk/>
            <pc:sldMk cId="3770255564" sldId="269"/>
            <ac:spMk id="10" creationId="{617D4D68-F46D-4F7A-9F62-E2B115CDCD29}"/>
          </ac:spMkLst>
        </pc:spChg>
        <pc:picChg chg="mod">
          <ac:chgData name="jenny vero" userId="7bb1371a25bcd7ec" providerId="LiveId" clId="{F3B50862-F90C-453A-B236-591F93105D11}" dt="2020-10-03T08:38:57.946" v="2008" actId="14100"/>
          <ac:picMkLst>
            <pc:docMk/>
            <pc:sldMk cId="3770255564" sldId="269"/>
            <ac:picMk id="6148" creationId="{8B0D5ABB-321D-43E3-A2A1-2CAF332645E5}"/>
          </ac:picMkLst>
        </pc:picChg>
        <pc:picChg chg="mod">
          <ac:chgData name="jenny vero" userId="7bb1371a25bcd7ec" providerId="LiveId" clId="{F3B50862-F90C-453A-B236-591F93105D11}" dt="2020-10-03T08:37:48.742" v="1996" actId="14100"/>
          <ac:picMkLst>
            <pc:docMk/>
            <pc:sldMk cId="3770255564" sldId="269"/>
            <ac:picMk id="10242" creationId="{A144A004-8065-4DC5-B67F-54D37FEDA4F3}"/>
          </ac:picMkLst>
        </pc:picChg>
        <pc:picChg chg="mod">
          <ac:chgData name="jenny vero" userId="7bb1371a25bcd7ec" providerId="LiveId" clId="{F3B50862-F90C-453A-B236-591F93105D11}" dt="2020-10-03T08:38:14.645" v="2002" actId="1076"/>
          <ac:picMkLst>
            <pc:docMk/>
            <pc:sldMk cId="3770255564" sldId="269"/>
            <ac:picMk id="10244" creationId="{A56333B2-81C6-4F2E-B3B1-E8FDE38DAF63}"/>
          </ac:picMkLst>
        </pc:picChg>
      </pc:sldChg>
      <pc:sldChg chg="addSp delSp modSp mod">
        <pc:chgData name="jenny vero" userId="7bb1371a25bcd7ec" providerId="LiveId" clId="{F3B50862-F90C-453A-B236-591F93105D11}" dt="2020-10-03T08:43:59.064" v="2055" actId="1076"/>
        <pc:sldMkLst>
          <pc:docMk/>
          <pc:sldMk cId="2130924575" sldId="270"/>
        </pc:sldMkLst>
        <pc:spChg chg="del">
          <ac:chgData name="jenny vero" userId="7bb1371a25bcd7ec" providerId="LiveId" clId="{F3B50862-F90C-453A-B236-591F93105D11}" dt="2020-10-03T05:54:19.224" v="441" actId="478"/>
          <ac:spMkLst>
            <pc:docMk/>
            <pc:sldMk cId="2130924575" sldId="270"/>
            <ac:spMk id="2" creationId="{1C6D74FF-57DE-45A4-B90F-C2C0DF933D21}"/>
          </ac:spMkLst>
        </pc:spChg>
        <pc:spChg chg="mod">
          <ac:chgData name="jenny vero" userId="7bb1371a25bcd7ec" providerId="LiveId" clId="{F3B50862-F90C-453A-B236-591F93105D11}" dt="2020-10-03T08:41:35.961" v="2035" actId="1076"/>
          <ac:spMkLst>
            <pc:docMk/>
            <pc:sldMk cId="2130924575" sldId="270"/>
            <ac:spMk id="3" creationId="{1C75DCBB-0D82-403B-8600-5E0CC31779F1}"/>
          </ac:spMkLst>
        </pc:spChg>
        <pc:spChg chg="mod">
          <ac:chgData name="jenny vero" userId="7bb1371a25bcd7ec" providerId="LiveId" clId="{F3B50862-F90C-453A-B236-591F93105D11}" dt="2020-10-03T08:39:48.865" v="2010" actId="1076"/>
          <ac:spMkLst>
            <pc:docMk/>
            <pc:sldMk cId="2130924575" sldId="270"/>
            <ac:spMk id="4" creationId="{E3B6AE00-D48F-40CA-AC18-605ECC63738A}"/>
          </ac:spMkLst>
        </pc:spChg>
        <pc:spChg chg="mod">
          <ac:chgData name="jenny vero" userId="7bb1371a25bcd7ec" providerId="LiveId" clId="{F3B50862-F90C-453A-B236-591F93105D11}" dt="2020-10-03T08:42:32.209" v="2044" actId="20577"/>
          <ac:spMkLst>
            <pc:docMk/>
            <pc:sldMk cId="2130924575" sldId="270"/>
            <ac:spMk id="5" creationId="{13245DC3-EF44-450F-A63A-685B0A58A17A}"/>
          </ac:spMkLst>
        </pc:spChg>
        <pc:spChg chg="mod">
          <ac:chgData name="jenny vero" userId="7bb1371a25bcd7ec" providerId="LiveId" clId="{F3B50862-F90C-453A-B236-591F93105D11}" dt="2020-10-03T08:43:38.677" v="2051" actId="14100"/>
          <ac:spMkLst>
            <pc:docMk/>
            <pc:sldMk cId="2130924575" sldId="270"/>
            <ac:spMk id="8" creationId="{D4488F0A-03CC-4AE7-8342-6B343F4D36FB}"/>
          </ac:spMkLst>
        </pc:spChg>
        <pc:spChg chg="del mod">
          <ac:chgData name="jenny vero" userId="7bb1371a25bcd7ec" providerId="LiveId" clId="{F3B50862-F90C-453A-B236-591F93105D11}" dt="2020-10-03T08:41:19.366" v="2031" actId="478"/>
          <ac:spMkLst>
            <pc:docMk/>
            <pc:sldMk cId="2130924575" sldId="270"/>
            <ac:spMk id="9" creationId="{6991A260-05A5-49EA-B1DE-D5E0BFEFD943}"/>
          </ac:spMkLst>
        </pc:spChg>
        <pc:spChg chg="mod">
          <ac:chgData name="jenny vero" userId="7bb1371a25bcd7ec" providerId="LiveId" clId="{F3B50862-F90C-453A-B236-591F93105D11}" dt="2020-10-03T08:43:59.064" v="2055" actId="1076"/>
          <ac:spMkLst>
            <pc:docMk/>
            <pc:sldMk cId="2130924575" sldId="270"/>
            <ac:spMk id="10" creationId="{1FF93FEF-E82F-439D-9039-78B43BCAC41E}"/>
          </ac:spMkLst>
        </pc:spChg>
        <pc:spChg chg="add mod">
          <ac:chgData name="jenny vero" userId="7bb1371a25bcd7ec" providerId="LiveId" clId="{F3B50862-F90C-453A-B236-591F93105D11}" dt="2020-10-03T08:41:33.119" v="2034" actId="1076"/>
          <ac:spMkLst>
            <pc:docMk/>
            <pc:sldMk cId="2130924575" sldId="270"/>
            <ac:spMk id="12" creationId="{D32165B8-8E92-4B4A-ADEB-8A48E36FC947}"/>
          </ac:spMkLst>
        </pc:spChg>
        <pc:picChg chg="mod">
          <ac:chgData name="jenny vero" userId="7bb1371a25bcd7ec" providerId="LiveId" clId="{F3B50862-F90C-453A-B236-591F93105D11}" dt="2020-10-03T08:41:04.267" v="2027" actId="1076"/>
          <ac:picMkLst>
            <pc:docMk/>
            <pc:sldMk cId="2130924575" sldId="270"/>
            <ac:picMk id="9218" creationId="{8438FB2C-0091-45B1-8FBA-B587C9BDE197}"/>
          </ac:picMkLst>
        </pc:picChg>
        <pc:picChg chg="mod">
          <ac:chgData name="jenny vero" userId="7bb1371a25bcd7ec" providerId="LiveId" clId="{F3B50862-F90C-453A-B236-591F93105D11}" dt="2020-10-03T08:40:49.761" v="2024" actId="1076"/>
          <ac:picMkLst>
            <pc:docMk/>
            <pc:sldMk cId="2130924575" sldId="270"/>
            <ac:picMk id="9220" creationId="{7B97F9CC-A8CB-4C89-A24B-5A5DCF119E11}"/>
          </ac:picMkLst>
        </pc:picChg>
      </pc:sldChg>
      <pc:sldChg chg="addSp delSp modSp mod">
        <pc:chgData name="jenny vero" userId="7bb1371a25bcd7ec" providerId="LiveId" clId="{F3B50862-F90C-453A-B236-591F93105D11}" dt="2020-10-03T06:01:56.246" v="560"/>
        <pc:sldMkLst>
          <pc:docMk/>
          <pc:sldMk cId="1341051796" sldId="273"/>
        </pc:sldMkLst>
        <pc:spChg chg="add del mod">
          <ac:chgData name="jenny vero" userId="7bb1371a25bcd7ec" providerId="LiveId" clId="{F3B50862-F90C-453A-B236-591F93105D11}" dt="2020-10-03T05:37:47.637" v="167" actId="478"/>
          <ac:spMkLst>
            <pc:docMk/>
            <pc:sldMk cId="1341051796" sldId="273"/>
            <ac:spMk id="2" creationId="{8645E813-881A-4A70-B5FC-D49DFCED5941}"/>
          </ac:spMkLst>
        </pc:spChg>
        <pc:spChg chg="add mod">
          <ac:chgData name="jenny vero" userId="7bb1371a25bcd7ec" providerId="LiveId" clId="{F3B50862-F90C-453A-B236-591F93105D11}" dt="2020-10-03T05:44:45.095" v="324" actId="1076"/>
          <ac:spMkLst>
            <pc:docMk/>
            <pc:sldMk cId="1341051796" sldId="273"/>
            <ac:spMk id="3" creationId="{54C1E3DA-3658-48EF-BFC1-68184CB1E429}"/>
          </ac:spMkLst>
        </pc:spChg>
        <pc:spChg chg="mod">
          <ac:chgData name="jenny vero" userId="7bb1371a25bcd7ec" providerId="LiveId" clId="{F3B50862-F90C-453A-B236-591F93105D11}" dt="2020-10-03T05:49:02.954" v="365" actId="255"/>
          <ac:spMkLst>
            <pc:docMk/>
            <pc:sldMk cId="1341051796" sldId="273"/>
            <ac:spMk id="6" creationId="{5C44EC39-6E9F-4CE2-A9C7-F20D6FE715BD}"/>
          </ac:spMkLst>
        </pc:spChg>
        <pc:spChg chg="del mod">
          <ac:chgData name="jenny vero" userId="7bb1371a25bcd7ec" providerId="LiveId" clId="{F3B50862-F90C-453A-B236-591F93105D11}" dt="2020-10-03T05:48:36.279" v="361" actId="478"/>
          <ac:spMkLst>
            <pc:docMk/>
            <pc:sldMk cId="1341051796" sldId="273"/>
            <ac:spMk id="7" creationId="{CAE2832F-F56D-4D21-89FB-22869DFD79C4}"/>
          </ac:spMkLst>
        </pc:spChg>
        <pc:spChg chg="del mod">
          <ac:chgData name="jenny vero" userId="7bb1371a25bcd7ec" providerId="LiveId" clId="{F3B50862-F90C-453A-B236-591F93105D11}" dt="2020-10-03T06:01:54.418" v="559" actId="478"/>
          <ac:spMkLst>
            <pc:docMk/>
            <pc:sldMk cId="1341051796" sldId="273"/>
            <ac:spMk id="8" creationId="{19C262CA-9094-49AE-A198-9980C5F24EAD}"/>
          </ac:spMkLst>
        </pc:spChg>
        <pc:spChg chg="mod">
          <ac:chgData name="jenny vero" userId="7bb1371a25bcd7ec" providerId="LiveId" clId="{F3B50862-F90C-453A-B236-591F93105D11}" dt="2020-10-03T05:57:43.845" v="498" actId="20577"/>
          <ac:spMkLst>
            <pc:docMk/>
            <pc:sldMk cId="1341051796" sldId="273"/>
            <ac:spMk id="10" creationId="{395C68BE-0EFF-43C9-9029-E2FB6732BB2A}"/>
          </ac:spMkLst>
        </pc:spChg>
        <pc:spChg chg="add mod">
          <ac:chgData name="jenny vero" userId="7bb1371a25bcd7ec" providerId="LiveId" clId="{F3B50862-F90C-453A-B236-591F93105D11}" dt="2020-10-03T05:48:42.466" v="363" actId="1076"/>
          <ac:spMkLst>
            <pc:docMk/>
            <pc:sldMk cId="1341051796" sldId="273"/>
            <ac:spMk id="13" creationId="{454F836F-ECBA-4C87-8AD1-BA6D2DC763F4}"/>
          </ac:spMkLst>
        </pc:spChg>
        <pc:spChg chg="add mod">
          <ac:chgData name="jenny vero" userId="7bb1371a25bcd7ec" providerId="LiveId" clId="{F3B50862-F90C-453A-B236-591F93105D11}" dt="2020-10-03T06:01:56.246" v="560"/>
          <ac:spMkLst>
            <pc:docMk/>
            <pc:sldMk cId="1341051796" sldId="273"/>
            <ac:spMk id="14" creationId="{DBCA47BA-1993-47A6-A2F2-BBB67AB0A95B}"/>
          </ac:spMkLst>
        </pc:spChg>
        <pc:picChg chg="mod modCrop">
          <ac:chgData name="jenny vero" userId="7bb1371a25bcd7ec" providerId="LiveId" clId="{F3B50862-F90C-453A-B236-591F93105D11}" dt="2020-10-03T05:45:26.148" v="331" actId="1076"/>
          <ac:picMkLst>
            <pc:docMk/>
            <pc:sldMk cId="1341051796" sldId="273"/>
            <ac:picMk id="5" creationId="{7736725F-CEF2-41BD-BB85-35D00347416F}"/>
          </ac:picMkLst>
        </pc:picChg>
        <pc:picChg chg="mod">
          <ac:chgData name="jenny vero" userId="7bb1371a25bcd7ec" providerId="LiveId" clId="{F3B50862-F90C-453A-B236-591F93105D11}" dt="2020-10-03T05:58:21.760" v="501" actId="14100"/>
          <ac:picMkLst>
            <pc:docMk/>
            <pc:sldMk cId="1341051796" sldId="273"/>
            <ac:picMk id="9" creationId="{91D7D6FE-239E-4605-A7C2-C07F935C8D9A}"/>
          </ac:picMkLst>
        </pc:picChg>
      </pc:sldChg>
      <pc:sldChg chg="addSp delSp modSp mod">
        <pc:chgData name="jenny vero" userId="7bb1371a25bcd7ec" providerId="LiveId" clId="{F3B50862-F90C-453A-B236-591F93105D11}" dt="2020-10-03T06:32:47.537" v="876" actId="948"/>
        <pc:sldMkLst>
          <pc:docMk/>
          <pc:sldMk cId="1600782248" sldId="274"/>
        </pc:sldMkLst>
        <pc:spChg chg="del">
          <ac:chgData name="jenny vero" userId="7bb1371a25bcd7ec" providerId="LiveId" clId="{F3B50862-F90C-453A-B236-591F93105D11}" dt="2020-10-03T05:50:12.841" v="381" actId="478"/>
          <ac:spMkLst>
            <pc:docMk/>
            <pc:sldMk cId="1600782248" sldId="274"/>
            <ac:spMk id="2" creationId="{C3DA3537-AE7A-4F66-BC51-ED6F6C0C6CA0}"/>
          </ac:spMkLst>
        </pc:spChg>
        <pc:spChg chg="mod">
          <ac:chgData name="jenny vero" userId="7bb1371a25bcd7ec" providerId="LiveId" clId="{F3B50862-F90C-453A-B236-591F93105D11}" dt="2020-10-03T05:50:19.516" v="383" actId="255"/>
          <ac:spMkLst>
            <pc:docMk/>
            <pc:sldMk cId="1600782248" sldId="274"/>
            <ac:spMk id="3" creationId="{D6501533-515D-4311-A1DB-B82EDAC0C42D}"/>
          </ac:spMkLst>
        </pc:spChg>
        <pc:spChg chg="del mod">
          <ac:chgData name="jenny vero" userId="7bb1371a25bcd7ec" providerId="LiveId" clId="{F3B50862-F90C-453A-B236-591F93105D11}" dt="2020-10-03T06:28:57.791" v="830" actId="478"/>
          <ac:spMkLst>
            <pc:docMk/>
            <pc:sldMk cId="1600782248" sldId="274"/>
            <ac:spMk id="4" creationId="{885B1D74-96B3-44D0-9612-60B97073B15D}"/>
          </ac:spMkLst>
        </pc:spChg>
        <pc:spChg chg="mod">
          <ac:chgData name="jenny vero" userId="7bb1371a25bcd7ec" providerId="LiveId" clId="{F3B50862-F90C-453A-B236-591F93105D11}" dt="2020-10-03T06:32:07.997" v="869" actId="20577"/>
          <ac:spMkLst>
            <pc:docMk/>
            <pc:sldMk cId="1600782248" sldId="274"/>
            <ac:spMk id="6" creationId="{4CBA9459-DF1D-41EA-9B39-0322986ECF55}"/>
          </ac:spMkLst>
        </pc:spChg>
        <pc:spChg chg="add del mod">
          <ac:chgData name="jenny vero" userId="7bb1371a25bcd7ec" providerId="LiveId" clId="{F3B50862-F90C-453A-B236-591F93105D11}" dt="2020-10-03T06:29:00.766" v="831" actId="478"/>
          <ac:spMkLst>
            <pc:docMk/>
            <pc:sldMk cId="1600782248" sldId="274"/>
            <ac:spMk id="7" creationId="{4E9A6388-B307-4468-8BAE-EB46672797DA}"/>
          </ac:spMkLst>
        </pc:spChg>
        <pc:spChg chg="add mod">
          <ac:chgData name="jenny vero" userId="7bb1371a25bcd7ec" providerId="LiveId" clId="{F3B50862-F90C-453A-B236-591F93105D11}" dt="2020-10-03T06:32:29.552" v="874" actId="1076"/>
          <ac:spMkLst>
            <pc:docMk/>
            <pc:sldMk cId="1600782248" sldId="274"/>
            <ac:spMk id="10" creationId="{BE73EBED-A683-4AA0-9F07-FE99E19E88EB}"/>
          </ac:spMkLst>
        </pc:spChg>
        <pc:spChg chg="add mod">
          <ac:chgData name="jenny vero" userId="7bb1371a25bcd7ec" providerId="LiveId" clId="{F3B50862-F90C-453A-B236-591F93105D11}" dt="2020-10-03T06:29:01.966" v="832"/>
          <ac:spMkLst>
            <pc:docMk/>
            <pc:sldMk cId="1600782248" sldId="274"/>
            <ac:spMk id="12" creationId="{80C275C8-8776-4CAA-AA6A-660D03576477}"/>
          </ac:spMkLst>
        </pc:spChg>
        <pc:spChg chg="mod">
          <ac:chgData name="jenny vero" userId="7bb1371a25bcd7ec" providerId="LiveId" clId="{F3B50862-F90C-453A-B236-591F93105D11}" dt="2020-10-03T06:32:47.537" v="876" actId="948"/>
          <ac:spMkLst>
            <pc:docMk/>
            <pc:sldMk cId="1600782248" sldId="274"/>
            <ac:spMk id="17" creationId="{E5FD425C-7F53-42E6-A1AF-92FA7179F90C}"/>
          </ac:spMkLst>
        </pc:spChg>
        <pc:picChg chg="mod">
          <ac:chgData name="jenny vero" userId="7bb1371a25bcd7ec" providerId="LiveId" clId="{F3B50862-F90C-453A-B236-591F93105D11}" dt="2020-10-03T06:30:13.578" v="846" actId="1076"/>
          <ac:picMkLst>
            <pc:docMk/>
            <pc:sldMk cId="1600782248" sldId="274"/>
            <ac:picMk id="9" creationId="{91D446DC-38C5-4674-9351-827662927DC5}"/>
          </ac:picMkLst>
        </pc:picChg>
        <pc:picChg chg="mod">
          <ac:chgData name="jenny vero" userId="7bb1371a25bcd7ec" providerId="LiveId" clId="{F3B50862-F90C-453A-B236-591F93105D11}" dt="2020-10-03T06:32:11.668" v="870" actId="1076"/>
          <ac:picMkLst>
            <pc:docMk/>
            <pc:sldMk cId="1600782248" sldId="274"/>
            <ac:picMk id="1030" creationId="{8ED6865E-4C65-41B4-9DE8-E2957026160C}"/>
          </ac:picMkLst>
        </pc:picChg>
      </pc:sldChg>
      <pc:sldChg chg="addSp delSp modSp mod">
        <pc:chgData name="jenny vero" userId="7bb1371a25bcd7ec" providerId="LiveId" clId="{F3B50862-F90C-453A-B236-591F93105D11}" dt="2020-10-03T06:55:52.050" v="1292" actId="1076"/>
        <pc:sldMkLst>
          <pc:docMk/>
          <pc:sldMk cId="3401430813" sldId="275"/>
        </pc:sldMkLst>
        <pc:spChg chg="mod">
          <ac:chgData name="jenny vero" userId="7bb1371a25bcd7ec" providerId="LiveId" clId="{F3B50862-F90C-453A-B236-591F93105D11}" dt="2020-10-03T06:55:52.050" v="1292" actId="1076"/>
          <ac:spMkLst>
            <pc:docMk/>
            <pc:sldMk cId="3401430813" sldId="275"/>
            <ac:spMk id="2" creationId="{D9084F70-FA79-4421-B235-E717D091FACD}"/>
          </ac:spMkLst>
        </pc:spChg>
        <pc:spChg chg="del">
          <ac:chgData name="jenny vero" userId="7bb1371a25bcd7ec" providerId="LiveId" clId="{F3B50862-F90C-453A-B236-591F93105D11}" dt="2020-10-03T05:51:08.967" v="395" actId="478"/>
          <ac:spMkLst>
            <pc:docMk/>
            <pc:sldMk cId="3401430813" sldId="275"/>
            <ac:spMk id="3" creationId="{BF2985A8-DA75-442F-9B65-1F9A6AFEA16A}"/>
          </ac:spMkLst>
        </pc:spChg>
        <pc:spChg chg="mod">
          <ac:chgData name="jenny vero" userId="7bb1371a25bcd7ec" providerId="LiveId" clId="{F3B50862-F90C-453A-B236-591F93105D11}" dt="2020-10-03T06:50:58.848" v="1224" actId="1076"/>
          <ac:spMkLst>
            <pc:docMk/>
            <pc:sldMk cId="3401430813" sldId="275"/>
            <ac:spMk id="4" creationId="{E3B6AE00-D48F-40CA-AC18-605ECC63738A}"/>
          </ac:spMkLst>
        </pc:spChg>
        <pc:spChg chg="mod">
          <ac:chgData name="jenny vero" userId="7bb1371a25bcd7ec" providerId="LiveId" clId="{F3B50862-F90C-453A-B236-591F93105D11}" dt="2020-10-03T06:55:36.220" v="1290" actId="1076"/>
          <ac:spMkLst>
            <pc:docMk/>
            <pc:sldMk cId="3401430813" sldId="275"/>
            <ac:spMk id="5" creationId="{4B21F46C-0BEB-45BD-AB16-4D70004B9EC5}"/>
          </ac:spMkLst>
        </pc:spChg>
        <pc:spChg chg="mod">
          <ac:chgData name="jenny vero" userId="7bb1371a25bcd7ec" providerId="LiveId" clId="{F3B50862-F90C-453A-B236-591F93105D11}" dt="2020-10-03T05:51:16.810" v="397" actId="255"/>
          <ac:spMkLst>
            <pc:docMk/>
            <pc:sldMk cId="3401430813" sldId="275"/>
            <ac:spMk id="6" creationId="{2EF3B6D7-C10E-4432-A918-383C3E3C1A49}"/>
          </ac:spMkLst>
        </pc:spChg>
        <pc:spChg chg="add mod">
          <ac:chgData name="jenny vero" userId="7bb1371a25bcd7ec" providerId="LiveId" clId="{F3B50862-F90C-453A-B236-591F93105D11}" dt="2020-10-03T06:55:41.098" v="1291" actId="1076"/>
          <ac:spMkLst>
            <pc:docMk/>
            <pc:sldMk cId="3401430813" sldId="275"/>
            <ac:spMk id="10" creationId="{E5623E42-D473-454C-A9F3-4FB4AD5A9381}"/>
          </ac:spMkLst>
        </pc:spChg>
        <pc:picChg chg="mod">
          <ac:chgData name="jenny vero" userId="7bb1371a25bcd7ec" providerId="LiveId" clId="{F3B50862-F90C-453A-B236-591F93105D11}" dt="2020-10-03T06:51:57.258" v="1237" actId="1076"/>
          <ac:picMkLst>
            <pc:docMk/>
            <pc:sldMk cId="3401430813" sldId="275"/>
            <ac:picMk id="2050" creationId="{C6ABACB4-49FC-4C04-9EA5-0F5BDC112933}"/>
          </ac:picMkLst>
        </pc:picChg>
        <pc:picChg chg="mod">
          <ac:chgData name="jenny vero" userId="7bb1371a25bcd7ec" providerId="LiveId" clId="{F3B50862-F90C-453A-B236-591F93105D11}" dt="2020-10-03T06:55:32.804" v="1289" actId="1076"/>
          <ac:picMkLst>
            <pc:docMk/>
            <pc:sldMk cId="3401430813" sldId="275"/>
            <ac:picMk id="2052" creationId="{A7682F16-B098-4ED3-AACF-B838E639D5BB}"/>
          </ac:picMkLst>
        </pc:picChg>
        <pc:picChg chg="mod">
          <ac:chgData name="jenny vero" userId="7bb1371a25bcd7ec" providerId="LiveId" clId="{F3B50862-F90C-453A-B236-591F93105D11}" dt="2020-10-03T06:51:54.751" v="1236" actId="1076"/>
          <ac:picMkLst>
            <pc:docMk/>
            <pc:sldMk cId="3401430813" sldId="275"/>
            <ac:picMk id="2054" creationId="{5CB38C42-FF09-48F2-A952-E9D2D9ADEEF2}"/>
          </ac:picMkLst>
        </pc:picChg>
      </pc:sldChg>
      <pc:sldChg chg="addSp delSp modSp mod">
        <pc:chgData name="jenny vero" userId="7bb1371a25bcd7ec" providerId="LiveId" clId="{F3B50862-F90C-453A-B236-591F93105D11}" dt="2020-10-03T07:20:12.350" v="1657" actId="1076"/>
        <pc:sldMkLst>
          <pc:docMk/>
          <pc:sldMk cId="3287883484" sldId="276"/>
        </pc:sldMkLst>
        <pc:spChg chg="mod">
          <ac:chgData name="jenny vero" userId="7bb1371a25bcd7ec" providerId="LiveId" clId="{F3B50862-F90C-453A-B236-591F93105D11}" dt="2020-10-03T07:19:57.053" v="1654" actId="948"/>
          <ac:spMkLst>
            <pc:docMk/>
            <pc:sldMk cId="3287883484" sldId="276"/>
            <ac:spMk id="2" creationId="{22444FD4-BB72-4D21-A1F7-63C1C89AF7C9}"/>
          </ac:spMkLst>
        </pc:spChg>
        <pc:spChg chg="del">
          <ac:chgData name="jenny vero" userId="7bb1371a25bcd7ec" providerId="LiveId" clId="{F3B50862-F90C-453A-B236-591F93105D11}" dt="2020-10-03T05:52:23.710" v="413" actId="478"/>
          <ac:spMkLst>
            <pc:docMk/>
            <pc:sldMk cId="3287883484" sldId="276"/>
            <ac:spMk id="3" creationId="{5D345D95-619A-4449-BC04-2F5D5D8AF568}"/>
          </ac:spMkLst>
        </pc:spChg>
        <pc:spChg chg="add">
          <ac:chgData name="jenny vero" userId="7bb1371a25bcd7ec" providerId="LiveId" clId="{F3B50862-F90C-453A-B236-591F93105D11}" dt="2020-10-03T07:14:18.479" v="1519" actId="22"/>
          <ac:spMkLst>
            <pc:docMk/>
            <pc:sldMk cId="3287883484" sldId="276"/>
            <ac:spMk id="4" creationId="{12D1DBCE-DC25-4EDA-8309-02031A3D9762}"/>
          </ac:spMkLst>
        </pc:spChg>
        <pc:spChg chg="mod">
          <ac:chgData name="jenny vero" userId="7bb1371a25bcd7ec" providerId="LiveId" clId="{F3B50862-F90C-453A-B236-591F93105D11}" dt="2020-10-03T07:20:06.224" v="1655" actId="1076"/>
          <ac:spMkLst>
            <pc:docMk/>
            <pc:sldMk cId="3287883484" sldId="276"/>
            <ac:spMk id="5" creationId="{1D6FBEE8-E24F-40F8-B8FE-055DBEAC1CF4}"/>
          </ac:spMkLst>
        </pc:spChg>
        <pc:spChg chg="mod">
          <ac:chgData name="jenny vero" userId="7bb1371a25bcd7ec" providerId="LiveId" clId="{F3B50862-F90C-453A-B236-591F93105D11}" dt="2020-10-03T07:19:02.281" v="1638" actId="1076"/>
          <ac:spMkLst>
            <pc:docMk/>
            <pc:sldMk cId="3287883484" sldId="276"/>
            <ac:spMk id="6" creationId="{BE38531F-B799-42ED-82CC-8A3AFD9C3BF4}"/>
          </ac:spMkLst>
        </pc:spChg>
        <pc:spChg chg="del mod">
          <ac:chgData name="jenny vero" userId="7bb1371a25bcd7ec" providerId="LiveId" clId="{F3B50862-F90C-453A-B236-591F93105D11}" dt="2020-10-03T07:14:17.237" v="1518" actId="478"/>
          <ac:spMkLst>
            <pc:docMk/>
            <pc:sldMk cId="3287883484" sldId="276"/>
            <ac:spMk id="7" creationId="{51398B74-800F-425C-A5E8-FE2CAC6ED7B8}"/>
          </ac:spMkLst>
        </pc:spChg>
        <pc:spChg chg="add mod">
          <ac:chgData name="jenny vero" userId="7bb1371a25bcd7ec" providerId="LiveId" clId="{F3B50862-F90C-453A-B236-591F93105D11}" dt="2020-10-03T07:18:56.131" v="1637" actId="1076"/>
          <ac:spMkLst>
            <pc:docMk/>
            <pc:sldMk cId="3287883484" sldId="276"/>
            <ac:spMk id="9" creationId="{180614B0-B565-45E6-AFAD-773B1026EFEE}"/>
          </ac:spMkLst>
        </pc:spChg>
        <pc:picChg chg="mod">
          <ac:chgData name="jenny vero" userId="7bb1371a25bcd7ec" providerId="LiveId" clId="{F3B50862-F90C-453A-B236-591F93105D11}" dt="2020-10-03T07:17:38.477" v="1623" actId="1076"/>
          <ac:picMkLst>
            <pc:docMk/>
            <pc:sldMk cId="3287883484" sldId="276"/>
            <ac:picMk id="3074" creationId="{D277F6BF-41CC-40E5-835C-118F22DF9D7A}"/>
          </ac:picMkLst>
        </pc:picChg>
        <pc:picChg chg="mod">
          <ac:chgData name="jenny vero" userId="7bb1371a25bcd7ec" providerId="LiveId" clId="{F3B50862-F90C-453A-B236-591F93105D11}" dt="2020-10-03T07:20:12.350" v="1657" actId="1076"/>
          <ac:picMkLst>
            <pc:docMk/>
            <pc:sldMk cId="3287883484" sldId="276"/>
            <ac:picMk id="3076" creationId="{A76D7236-9772-4CD1-BD42-C88BC665632C}"/>
          </ac:picMkLst>
        </pc:picChg>
      </pc:sldChg>
      <pc:sldChg chg="addSp delSp modSp mod">
        <pc:chgData name="jenny vero" userId="7bb1371a25bcd7ec" providerId="LiveId" clId="{F3B50862-F90C-453A-B236-591F93105D11}" dt="2020-10-03T08:23:02.144" v="1813" actId="1076"/>
        <pc:sldMkLst>
          <pc:docMk/>
          <pc:sldMk cId="3313832750" sldId="277"/>
        </pc:sldMkLst>
        <pc:spChg chg="del">
          <ac:chgData name="jenny vero" userId="7bb1371a25bcd7ec" providerId="LiveId" clId="{F3B50862-F90C-453A-B236-591F93105D11}" dt="2020-10-03T05:53:06.913" v="423" actId="478"/>
          <ac:spMkLst>
            <pc:docMk/>
            <pc:sldMk cId="3313832750" sldId="277"/>
            <ac:spMk id="2" creationId="{93344142-7B6D-424A-BFBF-367B4C28012F}"/>
          </ac:spMkLst>
        </pc:spChg>
        <pc:spChg chg="mod">
          <ac:chgData name="jenny vero" userId="7bb1371a25bcd7ec" providerId="LiveId" clId="{F3B50862-F90C-453A-B236-591F93105D11}" dt="2020-10-03T08:22:24.471" v="1807" actId="20577"/>
          <ac:spMkLst>
            <pc:docMk/>
            <pc:sldMk cId="3313832750" sldId="277"/>
            <ac:spMk id="3" creationId="{A406876A-9D67-4F46-8AED-7FF06C3FC875}"/>
          </ac:spMkLst>
        </pc:spChg>
        <pc:spChg chg="del">
          <ac:chgData name="jenny vero" userId="7bb1371a25bcd7ec" providerId="LiveId" clId="{F3B50862-F90C-453A-B236-591F93105D11}" dt="2020-10-03T08:20:31.271" v="1781" actId="478"/>
          <ac:spMkLst>
            <pc:docMk/>
            <pc:sldMk cId="3313832750" sldId="277"/>
            <ac:spMk id="4" creationId="{E3B6AE00-D48F-40CA-AC18-605ECC63738A}"/>
          </ac:spMkLst>
        </pc:spChg>
        <pc:spChg chg="mod">
          <ac:chgData name="jenny vero" userId="7bb1371a25bcd7ec" providerId="LiveId" clId="{F3B50862-F90C-453A-B236-591F93105D11}" dt="2020-10-03T08:23:02.144" v="1813" actId="1076"/>
          <ac:spMkLst>
            <pc:docMk/>
            <pc:sldMk cId="3313832750" sldId="277"/>
            <ac:spMk id="5" creationId="{7B338B84-616E-4AA2-B9C1-3B753D01F6DD}"/>
          </ac:spMkLst>
        </pc:spChg>
        <pc:spChg chg="add mod">
          <ac:chgData name="jenny vero" userId="7bb1371a25bcd7ec" providerId="LiveId" clId="{F3B50862-F90C-453A-B236-591F93105D11}" dt="2020-10-03T08:20:35.927" v="1782" actId="1076"/>
          <ac:spMkLst>
            <pc:docMk/>
            <pc:sldMk cId="3313832750" sldId="277"/>
            <ac:spMk id="6" creationId="{47DADD25-355F-4DE5-8804-851213762AEF}"/>
          </ac:spMkLst>
        </pc:spChg>
        <pc:spChg chg="add mod">
          <ac:chgData name="jenny vero" userId="7bb1371a25bcd7ec" providerId="LiveId" clId="{F3B50862-F90C-453A-B236-591F93105D11}" dt="2020-10-03T08:22:58.269" v="1812" actId="1076"/>
          <ac:spMkLst>
            <pc:docMk/>
            <pc:sldMk cId="3313832750" sldId="277"/>
            <ac:spMk id="10" creationId="{9B9E285A-8296-4047-919E-14CD0FA85F5F}"/>
          </ac:spMkLst>
        </pc:spChg>
        <pc:picChg chg="mod">
          <ac:chgData name="jenny vero" userId="7bb1371a25bcd7ec" providerId="LiveId" clId="{F3B50862-F90C-453A-B236-591F93105D11}" dt="2020-10-03T08:22:36.321" v="1809" actId="170"/>
          <ac:picMkLst>
            <pc:docMk/>
            <pc:sldMk cId="3313832750" sldId="277"/>
            <ac:picMk id="5122" creationId="{5743485F-10FC-4714-85E5-FDF4CB3407FB}"/>
          </ac:picMkLst>
        </pc:picChg>
        <pc:picChg chg="mod">
          <ac:chgData name="jenny vero" userId="7bb1371a25bcd7ec" providerId="LiveId" clId="{F3B50862-F90C-453A-B236-591F93105D11}" dt="2020-10-03T08:22:46.477" v="1811" actId="1076"/>
          <ac:picMkLst>
            <pc:docMk/>
            <pc:sldMk cId="3313832750" sldId="277"/>
            <ac:picMk id="5124" creationId="{5B154994-D082-4019-8B07-2D5A41338D47}"/>
          </ac:picMkLst>
        </pc:picChg>
        <pc:picChg chg="mod">
          <ac:chgData name="jenny vero" userId="7bb1371a25bcd7ec" providerId="LiveId" clId="{F3B50862-F90C-453A-B236-591F93105D11}" dt="2020-10-03T08:22:43.321" v="1810" actId="1076"/>
          <ac:picMkLst>
            <pc:docMk/>
            <pc:sldMk cId="3313832750" sldId="277"/>
            <ac:picMk id="5126" creationId="{F2378E6A-AD54-4EEB-95BD-06DCC2C28633}"/>
          </ac:picMkLst>
        </pc:picChg>
        <pc:picChg chg="mod">
          <ac:chgData name="jenny vero" userId="7bb1371a25bcd7ec" providerId="LiveId" clId="{F3B50862-F90C-453A-B236-591F93105D11}" dt="2020-10-03T08:22:01.556" v="1799" actId="14100"/>
          <ac:picMkLst>
            <pc:docMk/>
            <pc:sldMk cId="3313832750" sldId="277"/>
            <ac:picMk id="5128" creationId="{34FE598B-9FD1-4F5D-86F4-22BEAC78CCF1}"/>
          </ac:picMkLst>
        </pc:picChg>
      </pc:sldChg>
      <pc:sldChg chg="addSp delSp modSp mod">
        <pc:chgData name="jenny vero" userId="7bb1371a25bcd7ec" providerId="LiveId" clId="{F3B50862-F90C-453A-B236-591F93105D11}" dt="2020-10-03T06:42:00.774" v="967" actId="1076"/>
        <pc:sldMkLst>
          <pc:docMk/>
          <pc:sldMk cId="3128654981" sldId="279"/>
        </pc:sldMkLst>
        <pc:spChg chg="mod">
          <ac:chgData name="jenny vero" userId="7bb1371a25bcd7ec" providerId="LiveId" clId="{F3B50862-F90C-453A-B236-591F93105D11}" dt="2020-10-03T06:41:34.945" v="965" actId="6549"/>
          <ac:spMkLst>
            <pc:docMk/>
            <pc:sldMk cId="3128654981" sldId="279"/>
            <ac:spMk id="2" creationId="{47BA280E-6A6B-45D0-A922-D456B9F40F28}"/>
          </ac:spMkLst>
        </pc:spChg>
        <pc:spChg chg="del mod">
          <ac:chgData name="jenny vero" userId="7bb1371a25bcd7ec" providerId="LiveId" clId="{F3B50862-F90C-453A-B236-591F93105D11}" dt="2020-10-03T06:37:08.973" v="925"/>
          <ac:spMkLst>
            <pc:docMk/>
            <pc:sldMk cId="3128654981" sldId="279"/>
            <ac:spMk id="3" creationId="{495C67DD-2E7B-4525-92B8-C2EEB93C7547}"/>
          </ac:spMkLst>
        </pc:spChg>
        <pc:spChg chg="del mod">
          <ac:chgData name="jenny vero" userId="7bb1371a25bcd7ec" providerId="LiveId" clId="{F3B50862-F90C-453A-B236-591F93105D11}" dt="2020-10-03T06:33:30.949" v="878" actId="478"/>
          <ac:spMkLst>
            <pc:docMk/>
            <pc:sldMk cId="3128654981" sldId="279"/>
            <ac:spMk id="4" creationId="{885B1D74-96B3-44D0-9612-60B97073B15D}"/>
          </ac:spMkLst>
        </pc:spChg>
        <pc:spChg chg="mod">
          <ac:chgData name="jenny vero" userId="7bb1371a25bcd7ec" providerId="LiveId" clId="{F3B50862-F90C-453A-B236-591F93105D11}" dt="2020-10-03T06:39:31.568" v="949" actId="1076"/>
          <ac:spMkLst>
            <pc:docMk/>
            <pc:sldMk cId="3128654981" sldId="279"/>
            <ac:spMk id="6" creationId="{4CBA9459-DF1D-41EA-9B39-0322986ECF55}"/>
          </ac:spMkLst>
        </pc:spChg>
        <pc:spChg chg="del">
          <ac:chgData name="jenny vero" userId="7bb1371a25bcd7ec" providerId="LiveId" clId="{F3B50862-F90C-453A-B236-591F93105D11}" dt="2020-10-03T05:50:23.359" v="384" actId="478"/>
          <ac:spMkLst>
            <pc:docMk/>
            <pc:sldMk cId="3128654981" sldId="279"/>
            <ac:spMk id="7" creationId="{4100BE67-34E0-4279-AD49-BA5A96B60CFC}"/>
          </ac:spMkLst>
        </pc:spChg>
        <pc:spChg chg="mod">
          <ac:chgData name="jenny vero" userId="7bb1371a25bcd7ec" providerId="LiveId" clId="{F3B50862-F90C-453A-B236-591F93105D11}" dt="2020-10-03T06:42:00.774" v="967" actId="1076"/>
          <ac:spMkLst>
            <pc:docMk/>
            <pc:sldMk cId="3128654981" sldId="279"/>
            <ac:spMk id="9" creationId="{ABF22428-EA98-42CE-962A-DA78972FF1C9}"/>
          </ac:spMkLst>
        </pc:spChg>
        <pc:spChg chg="add del mod">
          <ac:chgData name="jenny vero" userId="7bb1371a25bcd7ec" providerId="LiveId" clId="{F3B50862-F90C-453A-B236-591F93105D11}" dt="2020-10-03T06:33:33.783" v="879" actId="478"/>
          <ac:spMkLst>
            <pc:docMk/>
            <pc:sldMk cId="3128654981" sldId="279"/>
            <ac:spMk id="10" creationId="{19ABD93B-C9ED-4681-9C82-0708DDCAEFCB}"/>
          </ac:spMkLst>
        </pc:spChg>
        <pc:spChg chg="add mod">
          <ac:chgData name="jenny vero" userId="7bb1371a25bcd7ec" providerId="LiveId" clId="{F3B50862-F90C-453A-B236-591F93105D11}" dt="2020-10-03T06:41:55.289" v="966" actId="1076"/>
          <ac:spMkLst>
            <pc:docMk/>
            <pc:sldMk cId="3128654981" sldId="279"/>
            <ac:spMk id="12" creationId="{562A11F0-956A-4038-8870-6FE200B81108}"/>
          </ac:spMkLst>
        </pc:spChg>
        <pc:spChg chg="add mod">
          <ac:chgData name="jenny vero" userId="7bb1371a25bcd7ec" providerId="LiveId" clId="{F3B50862-F90C-453A-B236-591F93105D11}" dt="2020-10-03T06:39:23.331" v="948" actId="1076"/>
          <ac:spMkLst>
            <pc:docMk/>
            <pc:sldMk cId="3128654981" sldId="279"/>
            <ac:spMk id="15" creationId="{A940F47F-8274-4C9E-93CE-0B38991B01D3}"/>
          </ac:spMkLst>
        </pc:spChg>
        <pc:picChg chg="mod ord">
          <ac:chgData name="jenny vero" userId="7bb1371a25bcd7ec" providerId="LiveId" clId="{F3B50862-F90C-453A-B236-591F93105D11}" dt="2020-10-03T06:40:05.591" v="956" actId="167"/>
          <ac:picMkLst>
            <pc:docMk/>
            <pc:sldMk cId="3128654981" sldId="279"/>
            <ac:picMk id="5" creationId="{3753BAED-8FED-4F0C-9C77-F38CE59D5C28}"/>
          </ac:picMkLst>
        </pc:picChg>
        <pc:picChg chg="mod ord">
          <ac:chgData name="jenny vero" userId="7bb1371a25bcd7ec" providerId="LiveId" clId="{F3B50862-F90C-453A-B236-591F93105D11}" dt="2020-10-03T06:40:00.295" v="955" actId="170"/>
          <ac:picMkLst>
            <pc:docMk/>
            <pc:sldMk cId="3128654981" sldId="279"/>
            <ac:picMk id="1030" creationId="{54113BA7-78EA-4828-80FD-C3ADEBB9204B}"/>
          </ac:picMkLst>
        </pc:picChg>
        <pc:picChg chg="mod">
          <ac:chgData name="jenny vero" userId="7bb1371a25bcd7ec" providerId="LiveId" clId="{F3B50862-F90C-453A-B236-591F93105D11}" dt="2020-10-03T06:40:14.778" v="958" actId="1076"/>
          <ac:picMkLst>
            <pc:docMk/>
            <pc:sldMk cId="3128654981" sldId="279"/>
            <ac:picMk id="1032" creationId="{FEA373D4-1577-4240-A947-BB34C7827D7C}"/>
          </ac:picMkLst>
        </pc:picChg>
        <pc:picChg chg="mod">
          <ac:chgData name="jenny vero" userId="7bb1371a25bcd7ec" providerId="LiveId" clId="{F3B50862-F90C-453A-B236-591F93105D11}" dt="2020-10-03T06:39:44.791" v="952" actId="1076"/>
          <ac:picMkLst>
            <pc:docMk/>
            <pc:sldMk cId="3128654981" sldId="279"/>
            <ac:picMk id="1034" creationId="{0E2D81F3-6D78-4596-A3C8-0D5E9619CD4F}"/>
          </ac:picMkLst>
        </pc:picChg>
      </pc:sldChg>
      <pc:sldChg chg="addSp delSp modSp mod">
        <pc:chgData name="jenny vero" userId="7bb1371a25bcd7ec" providerId="LiveId" clId="{F3B50862-F90C-453A-B236-591F93105D11}" dt="2020-10-03T07:07:24.455" v="1419" actId="1076"/>
        <pc:sldMkLst>
          <pc:docMk/>
          <pc:sldMk cId="1619398953" sldId="282"/>
        </pc:sldMkLst>
        <pc:spChg chg="mod">
          <ac:chgData name="jenny vero" userId="7bb1371a25bcd7ec" providerId="LiveId" clId="{F3B50862-F90C-453A-B236-591F93105D11}" dt="2020-10-03T07:06:54.210" v="1415" actId="1076"/>
          <ac:spMkLst>
            <pc:docMk/>
            <pc:sldMk cId="1619398953" sldId="282"/>
            <ac:spMk id="2" creationId="{FE102C54-7790-4C9C-866F-5B762E0D8D05}"/>
          </ac:spMkLst>
        </pc:spChg>
        <pc:spChg chg="del">
          <ac:chgData name="jenny vero" userId="7bb1371a25bcd7ec" providerId="LiveId" clId="{F3B50862-F90C-453A-B236-591F93105D11}" dt="2020-10-03T05:51:38.539" v="401" actId="478"/>
          <ac:spMkLst>
            <pc:docMk/>
            <pc:sldMk cId="1619398953" sldId="282"/>
            <ac:spMk id="3" creationId="{13CC52FA-258E-4186-9524-DA8574DD3F0E}"/>
          </ac:spMkLst>
        </pc:spChg>
        <pc:spChg chg="del">
          <ac:chgData name="jenny vero" userId="7bb1371a25bcd7ec" providerId="LiveId" clId="{F3B50862-F90C-453A-B236-591F93105D11}" dt="2020-10-03T06:59:00.431" v="1320" actId="478"/>
          <ac:spMkLst>
            <pc:docMk/>
            <pc:sldMk cId="1619398953" sldId="282"/>
            <ac:spMk id="4" creationId="{E3B6AE00-D48F-40CA-AC18-605ECC63738A}"/>
          </ac:spMkLst>
        </pc:spChg>
        <pc:spChg chg="add mod">
          <ac:chgData name="jenny vero" userId="7bb1371a25bcd7ec" providerId="LiveId" clId="{F3B50862-F90C-453A-B236-591F93105D11}" dt="2020-10-03T06:59:17.155" v="1324" actId="1076"/>
          <ac:spMkLst>
            <pc:docMk/>
            <pc:sldMk cId="1619398953" sldId="282"/>
            <ac:spMk id="5" creationId="{64D48261-A439-4E44-A581-D3486FCF7557}"/>
          </ac:spMkLst>
        </pc:spChg>
        <pc:spChg chg="mod">
          <ac:chgData name="jenny vero" userId="7bb1371a25bcd7ec" providerId="LiveId" clId="{F3B50862-F90C-453A-B236-591F93105D11}" dt="2020-10-03T05:51:44.040" v="403" actId="255"/>
          <ac:spMkLst>
            <pc:docMk/>
            <pc:sldMk cId="1619398953" sldId="282"/>
            <ac:spMk id="6" creationId="{1058EAB0-FB7D-49F5-A4A4-6A986E1BEF91}"/>
          </ac:spMkLst>
        </pc:spChg>
        <pc:spChg chg="add mod">
          <ac:chgData name="jenny vero" userId="7bb1371a25bcd7ec" providerId="LiveId" clId="{F3B50862-F90C-453A-B236-591F93105D11}" dt="2020-10-03T07:07:24.455" v="1419" actId="1076"/>
          <ac:spMkLst>
            <pc:docMk/>
            <pc:sldMk cId="1619398953" sldId="282"/>
            <ac:spMk id="8" creationId="{3368A6AC-2105-4198-A476-CC3EDF455B66}"/>
          </ac:spMkLst>
        </pc:spChg>
        <pc:spChg chg="add mod">
          <ac:chgData name="jenny vero" userId="7bb1371a25bcd7ec" providerId="LiveId" clId="{F3B50862-F90C-453A-B236-591F93105D11}" dt="2020-10-03T07:07:15.389" v="1418" actId="1076"/>
          <ac:spMkLst>
            <pc:docMk/>
            <pc:sldMk cId="1619398953" sldId="282"/>
            <ac:spMk id="12" creationId="{880638CE-9004-4383-BA5A-674495D09401}"/>
          </ac:spMkLst>
        </pc:spChg>
        <pc:picChg chg="mod">
          <ac:chgData name="jenny vero" userId="7bb1371a25bcd7ec" providerId="LiveId" clId="{F3B50862-F90C-453A-B236-591F93105D11}" dt="2020-10-03T07:02:15.990" v="1364" actId="14100"/>
          <ac:picMkLst>
            <pc:docMk/>
            <pc:sldMk cId="1619398953" sldId="282"/>
            <ac:picMk id="2056" creationId="{63D6B54C-3C72-439C-9CA7-287C01A81D26}"/>
          </ac:picMkLst>
        </pc:picChg>
        <pc:picChg chg="mod">
          <ac:chgData name="jenny vero" userId="7bb1371a25bcd7ec" providerId="LiveId" clId="{F3B50862-F90C-453A-B236-591F93105D11}" dt="2020-10-03T07:02:20.224" v="1365" actId="14100"/>
          <ac:picMkLst>
            <pc:docMk/>
            <pc:sldMk cId="1619398953" sldId="282"/>
            <ac:picMk id="2060" creationId="{F8CF7D34-F797-4FC3-BA08-1181134F6DA0}"/>
          </ac:picMkLst>
        </pc:picChg>
      </pc:sldChg>
      <pc:sldChg chg="addSp delSp modSp mod">
        <pc:chgData name="jenny vero" userId="7bb1371a25bcd7ec" providerId="LiveId" clId="{F3B50862-F90C-453A-B236-591F93105D11}" dt="2020-10-03T07:06:17.621" v="1409" actId="1076"/>
        <pc:sldMkLst>
          <pc:docMk/>
          <pc:sldMk cId="2553853326" sldId="283"/>
        </pc:sldMkLst>
        <pc:spChg chg="mod">
          <ac:chgData name="jenny vero" userId="7bb1371a25bcd7ec" providerId="LiveId" clId="{F3B50862-F90C-453A-B236-591F93105D11}" dt="2020-10-03T07:06:05.821" v="1407" actId="14100"/>
          <ac:spMkLst>
            <pc:docMk/>
            <pc:sldMk cId="2553853326" sldId="283"/>
            <ac:spMk id="2" creationId="{FE102C54-7790-4C9C-866F-5B762E0D8D05}"/>
          </ac:spMkLst>
        </pc:spChg>
        <pc:spChg chg="del">
          <ac:chgData name="jenny vero" userId="7bb1371a25bcd7ec" providerId="LiveId" clId="{F3B50862-F90C-453A-B236-591F93105D11}" dt="2020-10-03T05:51:48.602" v="404" actId="478"/>
          <ac:spMkLst>
            <pc:docMk/>
            <pc:sldMk cId="2553853326" sldId="283"/>
            <ac:spMk id="3" creationId="{D6372DEA-3BF7-4FAF-83DC-9E021D952623}"/>
          </ac:spMkLst>
        </pc:spChg>
        <pc:spChg chg="mod">
          <ac:chgData name="jenny vero" userId="7bb1371a25bcd7ec" providerId="LiveId" clId="{F3B50862-F90C-453A-B236-591F93105D11}" dt="2020-10-03T07:05:31.227" v="1403" actId="6549"/>
          <ac:spMkLst>
            <pc:docMk/>
            <pc:sldMk cId="2553853326" sldId="283"/>
            <ac:spMk id="4" creationId="{E3B6AE00-D48F-40CA-AC18-605ECC63738A}"/>
          </ac:spMkLst>
        </pc:spChg>
        <pc:spChg chg="mod">
          <ac:chgData name="jenny vero" userId="7bb1371a25bcd7ec" providerId="LiveId" clId="{F3B50862-F90C-453A-B236-591F93105D11}" dt="2020-10-03T07:05:45.042" v="1405" actId="14100"/>
          <ac:spMkLst>
            <pc:docMk/>
            <pc:sldMk cId="2553853326" sldId="283"/>
            <ac:spMk id="5" creationId="{80ED89D1-4A3E-4AD2-928D-98D54276537B}"/>
          </ac:spMkLst>
        </pc:spChg>
        <pc:spChg chg="mod">
          <ac:chgData name="jenny vero" userId="7bb1371a25bcd7ec" providerId="LiveId" clId="{F3B50862-F90C-453A-B236-591F93105D11}" dt="2020-10-03T07:06:13.477" v="1408" actId="1076"/>
          <ac:spMkLst>
            <pc:docMk/>
            <pc:sldMk cId="2553853326" sldId="283"/>
            <ac:spMk id="7" creationId="{3BA5B18A-7CC4-4E8A-9E5C-E1680350F45D}"/>
          </ac:spMkLst>
        </pc:spChg>
        <pc:spChg chg="add mod">
          <ac:chgData name="jenny vero" userId="7bb1371a25bcd7ec" providerId="LiveId" clId="{F3B50862-F90C-453A-B236-591F93105D11}" dt="2020-10-03T07:06:17.621" v="1409" actId="1076"/>
          <ac:spMkLst>
            <pc:docMk/>
            <pc:sldMk cId="2553853326" sldId="283"/>
            <ac:spMk id="9" creationId="{22A366B8-F62A-4B5F-982F-36338172DA95}"/>
          </ac:spMkLst>
        </pc:spChg>
        <pc:picChg chg="mod">
          <ac:chgData name="jenny vero" userId="7bb1371a25bcd7ec" providerId="LiveId" clId="{F3B50862-F90C-453A-B236-591F93105D11}" dt="2020-10-03T07:05:53.028" v="1406" actId="14100"/>
          <ac:picMkLst>
            <pc:docMk/>
            <pc:sldMk cId="2553853326" sldId="283"/>
            <ac:picMk id="6" creationId="{784CC26B-10A0-2D41-B038-9A9727DBF900}"/>
          </ac:picMkLst>
        </pc:picChg>
        <pc:picChg chg="mod">
          <ac:chgData name="jenny vero" userId="7bb1371a25bcd7ec" providerId="LiveId" clId="{F3B50862-F90C-453A-B236-591F93105D11}" dt="2020-10-03T07:05:38.933" v="1404" actId="1076"/>
          <ac:picMkLst>
            <pc:docMk/>
            <pc:sldMk cId="2553853326" sldId="283"/>
            <ac:picMk id="3076" creationId="{61FBFFA5-3D6C-421E-8AC9-263C0668C3C4}"/>
          </ac:picMkLst>
        </pc:picChg>
      </pc:sldChg>
      <pc:sldChg chg="addSp delSp modSp mod">
        <pc:chgData name="jenny vero" userId="7bb1371a25bcd7ec" providerId="LiveId" clId="{F3B50862-F90C-453A-B236-591F93105D11}" dt="2020-10-03T08:27:46.851" v="1861" actId="1076"/>
        <pc:sldMkLst>
          <pc:docMk/>
          <pc:sldMk cId="2437126484" sldId="284"/>
        </pc:sldMkLst>
        <pc:spChg chg="mod">
          <ac:chgData name="jenny vero" userId="7bb1371a25bcd7ec" providerId="LiveId" clId="{F3B50862-F90C-453A-B236-591F93105D11}" dt="2020-10-03T08:27:46.851" v="1861" actId="1076"/>
          <ac:spMkLst>
            <pc:docMk/>
            <pc:sldMk cId="2437126484" sldId="284"/>
            <ac:spMk id="2" creationId="{B9D45DF9-7EBF-4FA0-AC00-FC22A221246C}"/>
          </ac:spMkLst>
        </pc:spChg>
        <pc:spChg chg="del">
          <ac:chgData name="jenny vero" userId="7bb1371a25bcd7ec" providerId="LiveId" clId="{F3B50862-F90C-453A-B236-591F93105D11}" dt="2020-10-03T05:53:19.410" v="426" actId="478"/>
          <ac:spMkLst>
            <pc:docMk/>
            <pc:sldMk cId="2437126484" sldId="284"/>
            <ac:spMk id="3" creationId="{1C7913D7-5FDA-4F4A-867A-25C087AD88FF}"/>
          </ac:spMkLst>
        </pc:spChg>
        <pc:spChg chg="mod">
          <ac:chgData name="jenny vero" userId="7bb1371a25bcd7ec" providerId="LiveId" clId="{F3B50862-F90C-453A-B236-591F93105D11}" dt="2020-10-03T05:53:24.728" v="428" actId="255"/>
          <ac:spMkLst>
            <pc:docMk/>
            <pc:sldMk cId="2437126484" sldId="284"/>
            <ac:spMk id="4" creationId="{957F39CB-E6FE-42A0-BB87-B02D76338D64}"/>
          </ac:spMkLst>
        </pc:spChg>
        <pc:spChg chg="mod">
          <ac:chgData name="jenny vero" userId="7bb1371a25bcd7ec" providerId="LiveId" clId="{F3B50862-F90C-453A-B236-591F93105D11}" dt="2020-10-03T08:27:43.554" v="1860" actId="1076"/>
          <ac:spMkLst>
            <pc:docMk/>
            <pc:sldMk cId="2437126484" sldId="284"/>
            <ac:spMk id="5" creationId="{F2BB4AB5-BD4B-4BC1-AD56-7FB647D4E311}"/>
          </ac:spMkLst>
        </pc:spChg>
        <pc:spChg chg="add mod">
          <ac:chgData name="jenny vero" userId="7bb1371a25bcd7ec" providerId="LiveId" clId="{F3B50862-F90C-453A-B236-591F93105D11}" dt="2020-10-03T08:27:10.891" v="1855" actId="1076"/>
          <ac:spMkLst>
            <pc:docMk/>
            <pc:sldMk cId="2437126484" sldId="284"/>
            <ac:spMk id="7" creationId="{9A62EC86-CB2A-49BC-8D69-5EC76AB16C2F}"/>
          </ac:spMkLst>
        </pc:spChg>
        <pc:spChg chg="add del mod">
          <ac:chgData name="jenny vero" userId="7bb1371a25bcd7ec" providerId="LiveId" clId="{F3B50862-F90C-453A-B236-591F93105D11}" dt="2020-10-03T08:26:39.535" v="1852"/>
          <ac:spMkLst>
            <pc:docMk/>
            <pc:sldMk cId="2437126484" sldId="284"/>
            <ac:spMk id="9" creationId="{C3036F44-BBBC-4F64-AA98-A587F8E3CE3C}"/>
          </ac:spMkLst>
        </pc:spChg>
        <pc:spChg chg="add mod">
          <ac:chgData name="jenny vero" userId="7bb1371a25bcd7ec" providerId="LiveId" clId="{F3B50862-F90C-453A-B236-591F93105D11}" dt="2020-10-03T08:27:37.882" v="1859" actId="1076"/>
          <ac:spMkLst>
            <pc:docMk/>
            <pc:sldMk cId="2437126484" sldId="284"/>
            <ac:spMk id="11" creationId="{2DB89012-A927-4B5C-B559-BA0238C95335}"/>
          </ac:spMkLst>
        </pc:spChg>
        <pc:picChg chg="mod">
          <ac:chgData name="jenny vero" userId="7bb1371a25bcd7ec" providerId="LiveId" clId="{F3B50862-F90C-453A-B236-591F93105D11}" dt="2020-10-03T08:26:07.349" v="1842" actId="1076"/>
          <ac:picMkLst>
            <pc:docMk/>
            <pc:sldMk cId="2437126484" sldId="284"/>
            <ac:picMk id="5122" creationId="{1964D606-597B-4CFE-BF61-648B217092D2}"/>
          </ac:picMkLst>
        </pc:picChg>
      </pc:sldChg>
      <pc:sldChg chg="addSp delSp modSp mod">
        <pc:chgData name="jenny vero" userId="7bb1371a25bcd7ec" providerId="LiveId" clId="{F3B50862-F90C-453A-B236-591F93105D11}" dt="2020-10-03T08:34:10.103" v="1944" actId="1076"/>
        <pc:sldMkLst>
          <pc:docMk/>
          <pc:sldMk cId="890280712" sldId="285"/>
        </pc:sldMkLst>
        <pc:spChg chg="mod">
          <ac:chgData name="jenny vero" userId="7bb1371a25bcd7ec" providerId="LiveId" clId="{F3B50862-F90C-453A-B236-591F93105D11}" dt="2020-10-03T08:32:42.701" v="1924" actId="14100"/>
          <ac:spMkLst>
            <pc:docMk/>
            <pc:sldMk cId="890280712" sldId="285"/>
            <ac:spMk id="2" creationId="{A462E5D6-0C25-4D14-B7A9-E6E6195E274E}"/>
          </ac:spMkLst>
        </pc:spChg>
        <pc:spChg chg="del">
          <ac:chgData name="jenny vero" userId="7bb1371a25bcd7ec" providerId="LiveId" clId="{F3B50862-F90C-453A-B236-591F93105D11}" dt="2020-10-03T05:53:44.417" v="432" actId="478"/>
          <ac:spMkLst>
            <pc:docMk/>
            <pc:sldMk cId="890280712" sldId="285"/>
            <ac:spMk id="3" creationId="{3DE73334-79D9-4748-9E1D-5CA957530A43}"/>
          </ac:spMkLst>
        </pc:spChg>
        <pc:spChg chg="mod">
          <ac:chgData name="jenny vero" userId="7bb1371a25bcd7ec" providerId="LiveId" clId="{F3B50862-F90C-453A-B236-591F93105D11}" dt="2020-10-03T05:53:51.511" v="434" actId="255"/>
          <ac:spMkLst>
            <pc:docMk/>
            <pc:sldMk cId="890280712" sldId="285"/>
            <ac:spMk id="4" creationId="{D0ADA86D-06CF-4F1C-930A-9845791AAE25}"/>
          </ac:spMkLst>
        </pc:spChg>
        <pc:spChg chg="add mod">
          <ac:chgData name="jenny vero" userId="7bb1371a25bcd7ec" providerId="LiveId" clId="{F3B50862-F90C-453A-B236-591F93105D11}" dt="2020-10-03T08:34:10.103" v="1944" actId="1076"/>
          <ac:spMkLst>
            <pc:docMk/>
            <pc:sldMk cId="890280712" sldId="285"/>
            <ac:spMk id="9" creationId="{1F75594F-72CF-40B9-B6B5-21AE7AA39E1B}"/>
          </ac:spMkLst>
        </pc:spChg>
        <pc:picChg chg="mod">
          <ac:chgData name="jenny vero" userId="7bb1371a25bcd7ec" providerId="LiveId" clId="{F3B50862-F90C-453A-B236-591F93105D11}" dt="2020-10-03T08:33:58.607" v="1941" actId="166"/>
          <ac:picMkLst>
            <pc:docMk/>
            <pc:sldMk cId="890280712" sldId="285"/>
            <ac:picMk id="6150" creationId="{4BE45129-372D-4013-9E59-6FFA2E516035}"/>
          </ac:picMkLst>
        </pc:picChg>
        <pc:picChg chg="mod">
          <ac:chgData name="jenny vero" userId="7bb1371a25bcd7ec" providerId="LiveId" clId="{F3B50862-F90C-453A-B236-591F93105D11}" dt="2020-10-03T08:33:27.282" v="1933" actId="14100"/>
          <ac:picMkLst>
            <pc:docMk/>
            <pc:sldMk cId="890280712" sldId="285"/>
            <ac:picMk id="6154" creationId="{3F3F5237-9D49-4846-9606-779CBAC7D552}"/>
          </ac:picMkLst>
        </pc:picChg>
        <pc:picChg chg="mod">
          <ac:chgData name="jenny vero" userId="7bb1371a25bcd7ec" providerId="LiveId" clId="{F3B50862-F90C-453A-B236-591F93105D11}" dt="2020-10-03T08:34:04.213" v="1943" actId="166"/>
          <ac:picMkLst>
            <pc:docMk/>
            <pc:sldMk cId="890280712" sldId="285"/>
            <ac:picMk id="6156" creationId="{B35FF29A-DF2C-4356-A232-317F0F329B12}"/>
          </ac:picMkLst>
        </pc:picChg>
        <pc:picChg chg="mod">
          <ac:chgData name="jenny vero" userId="7bb1371a25bcd7ec" providerId="LiveId" clId="{F3B50862-F90C-453A-B236-591F93105D11}" dt="2020-10-03T08:33:50.402" v="1939" actId="1076"/>
          <ac:picMkLst>
            <pc:docMk/>
            <pc:sldMk cId="890280712" sldId="285"/>
            <ac:picMk id="6158" creationId="{72FF6BCF-9E81-418E-89AF-B13D1B2E70B8}"/>
          </ac:picMkLst>
        </pc:picChg>
      </pc:sldChg>
      <pc:sldChg chg="addSp delSp modSp mod">
        <pc:chgData name="jenny vero" userId="7bb1371a25bcd7ec" providerId="LiveId" clId="{F3B50862-F90C-453A-B236-591F93105D11}" dt="2020-10-03T08:32:51.700" v="1925" actId="1076"/>
        <pc:sldMkLst>
          <pc:docMk/>
          <pc:sldMk cId="1208508627" sldId="286"/>
        </pc:sldMkLst>
        <pc:spChg chg="del">
          <ac:chgData name="jenny vero" userId="7bb1371a25bcd7ec" providerId="LiveId" clId="{F3B50862-F90C-453A-B236-591F93105D11}" dt="2020-10-03T05:53:30.539" v="429" actId="478"/>
          <ac:spMkLst>
            <pc:docMk/>
            <pc:sldMk cId="1208508627" sldId="286"/>
            <ac:spMk id="2" creationId="{A405A681-84DA-47B0-8759-41DEDC0217D7}"/>
          </ac:spMkLst>
        </pc:spChg>
        <pc:spChg chg="mod">
          <ac:chgData name="jenny vero" userId="7bb1371a25bcd7ec" providerId="LiveId" clId="{F3B50862-F90C-453A-B236-591F93105D11}" dt="2020-10-03T08:31:00.968" v="1907" actId="1076"/>
          <ac:spMkLst>
            <pc:docMk/>
            <pc:sldMk cId="1208508627" sldId="286"/>
            <ac:spMk id="3" creationId="{C9E1E72E-6377-4A2D-B08F-8AF5521395EC}"/>
          </ac:spMkLst>
        </pc:spChg>
        <pc:spChg chg="mod">
          <ac:chgData name="jenny vero" userId="7bb1371a25bcd7ec" providerId="LiveId" clId="{F3B50862-F90C-453A-B236-591F93105D11}" dt="2020-10-03T08:31:59.015" v="1919" actId="1076"/>
          <ac:spMkLst>
            <pc:docMk/>
            <pc:sldMk cId="1208508627" sldId="286"/>
            <ac:spMk id="4" creationId="{77F8A24A-AC24-4E65-8D86-F75FF8FAEC8D}"/>
          </ac:spMkLst>
        </pc:spChg>
        <pc:spChg chg="mod">
          <ac:chgData name="jenny vero" userId="7bb1371a25bcd7ec" providerId="LiveId" clId="{F3B50862-F90C-453A-B236-591F93105D11}" dt="2020-10-03T08:31:06.280" v="1908" actId="1076"/>
          <ac:spMkLst>
            <pc:docMk/>
            <pc:sldMk cId="1208508627" sldId="286"/>
            <ac:spMk id="5" creationId="{712A7D33-3902-4612-B336-0D04A9AA2806}"/>
          </ac:spMkLst>
        </pc:spChg>
        <pc:spChg chg="mod">
          <ac:chgData name="jenny vero" userId="7bb1371a25bcd7ec" providerId="LiveId" clId="{F3B50862-F90C-453A-B236-591F93105D11}" dt="2020-10-03T08:31:53.719" v="1918" actId="1076"/>
          <ac:spMkLst>
            <pc:docMk/>
            <pc:sldMk cId="1208508627" sldId="286"/>
            <ac:spMk id="6" creationId="{F0E7CB54-6F45-46A8-9C49-95AE830FA156}"/>
          </ac:spMkLst>
        </pc:spChg>
        <pc:spChg chg="mod">
          <ac:chgData name="jenny vero" userId="7bb1371a25bcd7ec" providerId="LiveId" clId="{F3B50862-F90C-453A-B236-591F93105D11}" dt="2020-10-03T08:28:12.385" v="1866" actId="1076"/>
          <ac:spMkLst>
            <pc:docMk/>
            <pc:sldMk cId="1208508627" sldId="286"/>
            <ac:spMk id="7" creationId="{EB45E003-87EA-4176-A7FF-B4F64FA6D089}"/>
          </ac:spMkLst>
        </pc:spChg>
        <pc:spChg chg="mod">
          <ac:chgData name="jenny vero" userId="7bb1371a25bcd7ec" providerId="LiveId" clId="{F3B50862-F90C-453A-B236-591F93105D11}" dt="2020-10-03T05:53:40.077" v="431" actId="255"/>
          <ac:spMkLst>
            <pc:docMk/>
            <pc:sldMk cId="1208508627" sldId="286"/>
            <ac:spMk id="8" creationId="{3A9750EF-37AB-4C52-BE98-3EF9E0D09122}"/>
          </ac:spMkLst>
        </pc:spChg>
        <pc:spChg chg="add mod">
          <ac:chgData name="jenny vero" userId="7bb1371a25bcd7ec" providerId="LiveId" clId="{F3B50862-F90C-453A-B236-591F93105D11}" dt="2020-10-03T08:32:51.700" v="1925" actId="1076"/>
          <ac:spMkLst>
            <pc:docMk/>
            <pc:sldMk cId="1208508627" sldId="286"/>
            <ac:spMk id="13" creationId="{7A59DFA7-B1E7-414C-9E97-BFB413C74923}"/>
          </ac:spMkLst>
        </pc:spChg>
        <pc:picChg chg="mod">
          <ac:chgData name="jenny vero" userId="7bb1371a25bcd7ec" providerId="LiveId" clId="{F3B50862-F90C-453A-B236-591F93105D11}" dt="2020-10-03T08:32:13.397" v="1921" actId="170"/>
          <ac:picMkLst>
            <pc:docMk/>
            <pc:sldMk cId="1208508627" sldId="286"/>
            <ac:picMk id="7170" creationId="{ADCBD955-A0C6-48F1-95CE-FA87005CCEEC}"/>
          </ac:picMkLst>
        </pc:picChg>
        <pc:picChg chg="mod">
          <ac:chgData name="jenny vero" userId="7bb1371a25bcd7ec" providerId="LiveId" clId="{F3B50862-F90C-453A-B236-591F93105D11}" dt="2020-10-03T08:29:09.465" v="1878" actId="170"/>
          <ac:picMkLst>
            <pc:docMk/>
            <pc:sldMk cId="1208508627" sldId="286"/>
            <ac:picMk id="7172" creationId="{EE535E1E-7D36-47A2-9232-85F733AF1640}"/>
          </ac:picMkLst>
        </pc:picChg>
        <pc:picChg chg="mod">
          <ac:chgData name="jenny vero" userId="7bb1371a25bcd7ec" providerId="LiveId" clId="{F3B50862-F90C-453A-B236-591F93105D11}" dt="2020-10-03T08:32:07.011" v="1920" actId="14100"/>
          <ac:picMkLst>
            <pc:docMk/>
            <pc:sldMk cId="1208508627" sldId="286"/>
            <ac:picMk id="7174" creationId="{483866AB-BD46-4208-96E6-AC3227EA1B7B}"/>
          </ac:picMkLst>
        </pc:picChg>
        <pc:picChg chg="mod">
          <ac:chgData name="jenny vero" userId="7bb1371a25bcd7ec" providerId="LiveId" clId="{F3B50862-F90C-453A-B236-591F93105D11}" dt="2020-10-03T08:31:38.392" v="1914" actId="1076"/>
          <ac:picMkLst>
            <pc:docMk/>
            <pc:sldMk cId="1208508627" sldId="286"/>
            <ac:picMk id="7176" creationId="{1CEC5537-5BBB-4FD3-A185-B2B436CA2DEC}"/>
          </ac:picMkLst>
        </pc:picChg>
      </pc:sldChg>
      <pc:sldChg chg="addSp delSp modSp mod">
        <pc:chgData name="jenny vero" userId="7bb1371a25bcd7ec" providerId="LiveId" clId="{F3B50862-F90C-453A-B236-591F93105D11}" dt="2020-10-03T08:36:38.897" v="1974" actId="1076"/>
        <pc:sldMkLst>
          <pc:docMk/>
          <pc:sldMk cId="883617200" sldId="287"/>
        </pc:sldMkLst>
        <pc:spChg chg="del mod">
          <ac:chgData name="jenny vero" userId="7bb1371a25bcd7ec" providerId="LiveId" clId="{F3B50862-F90C-453A-B236-591F93105D11}" dt="2020-10-03T08:34:28.682" v="1946" actId="478"/>
          <ac:spMkLst>
            <pc:docMk/>
            <pc:sldMk cId="883617200" sldId="287"/>
            <ac:spMk id="2" creationId="{A462E5D6-0C25-4D14-B7A9-E6E6195E274E}"/>
          </ac:spMkLst>
        </pc:spChg>
        <pc:spChg chg="del">
          <ac:chgData name="jenny vero" userId="7bb1371a25bcd7ec" providerId="LiveId" clId="{F3B50862-F90C-453A-B236-591F93105D11}" dt="2020-10-03T05:53:56.672" v="435" actId="478"/>
          <ac:spMkLst>
            <pc:docMk/>
            <pc:sldMk cId="883617200" sldId="287"/>
            <ac:spMk id="3" creationId="{45490D7A-3BFB-490A-B538-AB3DC8DC12B0}"/>
          </ac:spMkLst>
        </pc:spChg>
        <pc:spChg chg="mod">
          <ac:chgData name="jenny vero" userId="7bb1371a25bcd7ec" providerId="LiveId" clId="{F3B50862-F90C-453A-B236-591F93105D11}" dt="2020-10-03T05:54:02.203" v="437" actId="255"/>
          <ac:spMkLst>
            <pc:docMk/>
            <pc:sldMk cId="883617200" sldId="287"/>
            <ac:spMk id="4" creationId="{4EA4ABEA-B8A7-43F7-B948-F42AAAD9F944}"/>
          </ac:spMkLst>
        </pc:spChg>
        <pc:spChg chg="add del mod">
          <ac:chgData name="jenny vero" userId="7bb1371a25bcd7ec" providerId="LiveId" clId="{F3B50862-F90C-453A-B236-591F93105D11}" dt="2020-10-03T08:34:31.238" v="1947" actId="478"/>
          <ac:spMkLst>
            <pc:docMk/>
            <pc:sldMk cId="883617200" sldId="287"/>
            <ac:spMk id="6" creationId="{5FD6A809-F2CB-4E3B-B8B5-4900D3949615}"/>
          </ac:spMkLst>
        </pc:spChg>
        <pc:spChg chg="add mod">
          <ac:chgData name="jenny vero" userId="7bb1371a25bcd7ec" providerId="LiveId" clId="{F3B50862-F90C-453A-B236-591F93105D11}" dt="2020-10-03T08:36:38.897" v="1974" actId="1076"/>
          <ac:spMkLst>
            <pc:docMk/>
            <pc:sldMk cId="883617200" sldId="287"/>
            <ac:spMk id="9" creationId="{7A2E7B9E-1BE3-45A8-9B74-ECACAA3979C7}"/>
          </ac:spMkLst>
        </pc:spChg>
        <pc:spChg chg="add mod">
          <ac:chgData name="jenny vero" userId="7bb1371a25bcd7ec" providerId="LiveId" clId="{F3B50862-F90C-453A-B236-591F93105D11}" dt="2020-10-03T08:34:33.136" v="1948"/>
          <ac:spMkLst>
            <pc:docMk/>
            <pc:sldMk cId="883617200" sldId="287"/>
            <ac:spMk id="12" creationId="{4B2CF8C6-848A-49C3-B3D8-16791514CC70}"/>
          </ac:spMkLst>
        </pc:spChg>
        <pc:picChg chg="mod">
          <ac:chgData name="jenny vero" userId="7bb1371a25bcd7ec" providerId="LiveId" clId="{F3B50862-F90C-453A-B236-591F93105D11}" dt="2020-10-03T08:36:00.027" v="1971" actId="166"/>
          <ac:picMkLst>
            <pc:docMk/>
            <pc:sldMk cId="883617200" sldId="287"/>
            <ac:picMk id="6148" creationId="{2D6EC062-8984-40AD-8A83-3FFDA1AEADA1}"/>
          </ac:picMkLst>
        </pc:picChg>
        <pc:picChg chg="mod">
          <ac:chgData name="jenny vero" userId="7bb1371a25bcd7ec" providerId="LiveId" clId="{F3B50862-F90C-453A-B236-591F93105D11}" dt="2020-10-03T08:36:29.664" v="1973" actId="208"/>
          <ac:picMkLst>
            <pc:docMk/>
            <pc:sldMk cId="883617200" sldId="287"/>
            <ac:picMk id="8194" creationId="{FE921D05-111C-45C9-9ECB-D0914240547E}"/>
          </ac:picMkLst>
        </pc:picChg>
        <pc:picChg chg="mod">
          <ac:chgData name="jenny vero" userId="7bb1371a25bcd7ec" providerId="LiveId" clId="{F3B50862-F90C-453A-B236-591F93105D11}" dt="2020-10-03T08:35:03.990" v="1955" actId="14100"/>
          <ac:picMkLst>
            <pc:docMk/>
            <pc:sldMk cId="883617200" sldId="287"/>
            <ac:picMk id="8196" creationId="{4CBEF247-7A82-42AB-A67F-31349CE4EAD6}"/>
          </ac:picMkLst>
        </pc:picChg>
        <pc:picChg chg="mod">
          <ac:chgData name="jenny vero" userId="7bb1371a25bcd7ec" providerId="LiveId" clId="{F3B50862-F90C-453A-B236-591F93105D11}" dt="2020-10-03T08:35:29.870" v="1963" actId="1076"/>
          <ac:picMkLst>
            <pc:docMk/>
            <pc:sldMk cId="883617200" sldId="287"/>
            <ac:picMk id="8198" creationId="{16DB6D87-3BF5-47E0-A304-EFA25EDCE9E6}"/>
          </ac:picMkLst>
        </pc:picChg>
      </pc:sldChg>
      <pc:sldChg chg="addSp delSp modSp mod">
        <pc:chgData name="jenny vero" userId="7bb1371a25bcd7ec" providerId="LiveId" clId="{F3B50862-F90C-453A-B236-591F93105D11}" dt="2020-10-03T08:46:55.453" v="2093" actId="948"/>
        <pc:sldMkLst>
          <pc:docMk/>
          <pc:sldMk cId="3196541458" sldId="290"/>
        </pc:sldMkLst>
        <pc:spChg chg="mod">
          <ac:chgData name="jenny vero" userId="7bb1371a25bcd7ec" providerId="LiveId" clId="{F3B50862-F90C-453A-B236-591F93105D11}" dt="2020-10-03T08:46:11.820" v="2082" actId="1076"/>
          <ac:spMkLst>
            <pc:docMk/>
            <pc:sldMk cId="3196541458" sldId="290"/>
            <ac:spMk id="2" creationId="{F4AB21DD-F10A-4C82-B24D-FE1905493F01}"/>
          </ac:spMkLst>
        </pc:spChg>
        <pc:spChg chg="del">
          <ac:chgData name="jenny vero" userId="7bb1371a25bcd7ec" providerId="LiveId" clId="{F3B50862-F90C-453A-B236-591F93105D11}" dt="2020-10-03T05:54:29.392" v="444" actId="478"/>
          <ac:spMkLst>
            <pc:docMk/>
            <pc:sldMk cId="3196541458" sldId="290"/>
            <ac:spMk id="3" creationId="{33ED63E5-3ADA-4A13-B166-03E38881AD85}"/>
          </ac:spMkLst>
        </pc:spChg>
        <pc:spChg chg="mod">
          <ac:chgData name="jenny vero" userId="7bb1371a25bcd7ec" providerId="LiveId" clId="{F3B50862-F90C-453A-B236-591F93105D11}" dt="2020-10-03T08:45:32.227" v="2075" actId="1076"/>
          <ac:spMkLst>
            <pc:docMk/>
            <pc:sldMk cId="3196541458" sldId="290"/>
            <ac:spMk id="4" creationId="{42D5B285-8E63-4EA7-BF7C-AF5A9B9CBE10}"/>
          </ac:spMkLst>
        </pc:spChg>
        <pc:spChg chg="mod">
          <ac:chgData name="jenny vero" userId="7bb1371a25bcd7ec" providerId="LiveId" clId="{F3B50862-F90C-453A-B236-591F93105D11}" dt="2020-10-03T08:46:55.453" v="2093" actId="948"/>
          <ac:spMkLst>
            <pc:docMk/>
            <pc:sldMk cId="3196541458" sldId="290"/>
            <ac:spMk id="6" creationId="{DB212F30-8FE3-4BCA-A1E5-55384279296A}"/>
          </ac:spMkLst>
        </pc:spChg>
        <pc:spChg chg="add mod">
          <ac:chgData name="jenny vero" userId="7bb1371a25bcd7ec" providerId="LiveId" clId="{F3B50862-F90C-453A-B236-591F93105D11}" dt="2020-10-03T08:44:29.006" v="2060" actId="1076"/>
          <ac:spMkLst>
            <pc:docMk/>
            <pc:sldMk cId="3196541458" sldId="290"/>
            <ac:spMk id="8" creationId="{2D8782E6-B886-49C0-854C-7A59C4B168AA}"/>
          </ac:spMkLst>
        </pc:spChg>
        <pc:picChg chg="mod">
          <ac:chgData name="jenny vero" userId="7bb1371a25bcd7ec" providerId="LiveId" clId="{F3B50862-F90C-453A-B236-591F93105D11}" dt="2020-10-03T08:46:06.055" v="2081" actId="1076"/>
          <ac:picMkLst>
            <pc:docMk/>
            <pc:sldMk cId="3196541458" sldId="290"/>
            <ac:picMk id="7" creationId="{60063C7B-5101-4555-8022-E0B12A044F4B}"/>
          </ac:picMkLst>
        </pc:picChg>
        <pc:picChg chg="mod">
          <ac:chgData name="jenny vero" userId="7bb1371a25bcd7ec" providerId="LiveId" clId="{F3B50862-F90C-453A-B236-591F93105D11}" dt="2020-10-03T08:46:18.221" v="2083" actId="1076"/>
          <ac:picMkLst>
            <pc:docMk/>
            <pc:sldMk cId="3196541458" sldId="290"/>
            <ac:picMk id="11266" creationId="{B367BCE4-8195-489C-A4F6-721C6A0E924B}"/>
          </ac:picMkLst>
        </pc:picChg>
      </pc:sldChg>
      <pc:sldChg chg="addSp delSp modSp mod">
        <pc:chgData name="jenny vero" userId="7bb1371a25bcd7ec" providerId="LiveId" clId="{F3B50862-F90C-453A-B236-591F93105D11}" dt="2020-10-03T08:58:38.080" v="2212" actId="170"/>
        <pc:sldMkLst>
          <pc:docMk/>
          <pc:sldMk cId="1148936562" sldId="292"/>
        </pc:sldMkLst>
        <pc:spChg chg="mod">
          <ac:chgData name="jenny vero" userId="7bb1371a25bcd7ec" providerId="LiveId" clId="{F3B50862-F90C-453A-B236-591F93105D11}" dt="2020-10-03T08:47:18.738" v="2098" actId="1076"/>
          <ac:spMkLst>
            <pc:docMk/>
            <pc:sldMk cId="1148936562" sldId="292"/>
            <ac:spMk id="2" creationId="{5E9D795E-F0FE-4F20-99F8-14E17D00B65A}"/>
          </ac:spMkLst>
        </pc:spChg>
        <pc:spChg chg="del">
          <ac:chgData name="jenny vero" userId="7bb1371a25bcd7ec" providerId="LiveId" clId="{F3B50862-F90C-453A-B236-591F93105D11}" dt="2020-10-03T05:54:40.256" v="447" actId="478"/>
          <ac:spMkLst>
            <pc:docMk/>
            <pc:sldMk cId="1148936562" sldId="292"/>
            <ac:spMk id="3" creationId="{1FD04163-BF1F-4AB0-9C18-70C46959E390}"/>
          </ac:spMkLst>
        </pc:spChg>
        <pc:spChg chg="mod">
          <ac:chgData name="jenny vero" userId="7bb1371a25bcd7ec" providerId="LiveId" clId="{F3B50862-F90C-453A-B236-591F93105D11}" dt="2020-10-03T08:50:16.608" v="2136" actId="1076"/>
          <ac:spMkLst>
            <pc:docMk/>
            <pc:sldMk cId="1148936562" sldId="292"/>
            <ac:spMk id="4" creationId="{FAC84BEB-04F5-4439-AF6D-1DD88057A072}"/>
          </ac:spMkLst>
        </pc:spChg>
        <pc:spChg chg="add mod">
          <ac:chgData name="jenny vero" userId="7bb1371a25bcd7ec" providerId="LiveId" clId="{F3B50862-F90C-453A-B236-591F93105D11}" dt="2020-10-03T08:50:12.789" v="2135" actId="1076"/>
          <ac:spMkLst>
            <pc:docMk/>
            <pc:sldMk cId="1148936562" sldId="292"/>
            <ac:spMk id="9" creationId="{1590C849-2BCD-4106-8967-2B036D0680EE}"/>
          </ac:spMkLst>
        </pc:spChg>
        <pc:picChg chg="mod">
          <ac:chgData name="jenny vero" userId="7bb1371a25bcd7ec" providerId="LiveId" clId="{F3B50862-F90C-453A-B236-591F93105D11}" dt="2020-10-03T08:49:42.732" v="2131" actId="1076"/>
          <ac:picMkLst>
            <pc:docMk/>
            <pc:sldMk cId="1148936562" sldId="292"/>
            <ac:picMk id="12290" creationId="{A8B5CF3C-D473-4602-8992-2096B54791D6}"/>
          </ac:picMkLst>
        </pc:picChg>
        <pc:picChg chg="mod">
          <ac:chgData name="jenny vero" userId="7bb1371a25bcd7ec" providerId="LiveId" clId="{F3B50862-F90C-453A-B236-591F93105D11}" dt="2020-10-03T08:58:38.080" v="2212" actId="170"/>
          <ac:picMkLst>
            <pc:docMk/>
            <pc:sldMk cId="1148936562" sldId="292"/>
            <ac:picMk id="12292" creationId="{20DE8F1E-ADAE-42DB-AEF3-3E229BA790BA}"/>
          </ac:picMkLst>
        </pc:picChg>
        <pc:picChg chg="mod">
          <ac:chgData name="jenny vero" userId="7bb1371a25bcd7ec" providerId="LiveId" clId="{F3B50862-F90C-453A-B236-591F93105D11}" dt="2020-10-03T08:49:49.290" v="2132" actId="1076"/>
          <ac:picMkLst>
            <pc:docMk/>
            <pc:sldMk cId="1148936562" sldId="292"/>
            <ac:picMk id="12294" creationId="{858AE0E5-32B8-4385-BDC9-602C0D902158}"/>
          </ac:picMkLst>
        </pc:picChg>
        <pc:picChg chg="mod">
          <ac:chgData name="jenny vero" userId="7bb1371a25bcd7ec" providerId="LiveId" clId="{F3B50862-F90C-453A-B236-591F93105D11}" dt="2020-10-03T08:49:57.884" v="2134" actId="1076"/>
          <ac:picMkLst>
            <pc:docMk/>
            <pc:sldMk cId="1148936562" sldId="292"/>
            <ac:picMk id="12296" creationId="{A8E5200C-D1F1-418C-BB98-7368D2EA2C55}"/>
          </ac:picMkLst>
        </pc:picChg>
      </pc:sldChg>
      <pc:sldChg chg="addSp delSp modSp mod">
        <pc:chgData name="jenny vero" userId="7bb1371a25bcd7ec" providerId="LiveId" clId="{F3B50862-F90C-453A-B236-591F93105D11}" dt="2020-10-03T08:51:53.451" v="2170" actId="20577"/>
        <pc:sldMkLst>
          <pc:docMk/>
          <pc:sldMk cId="4145477693" sldId="294"/>
        </pc:sldMkLst>
        <pc:spChg chg="mod">
          <ac:chgData name="jenny vero" userId="7bb1371a25bcd7ec" providerId="LiveId" clId="{F3B50862-F90C-453A-B236-591F93105D11}" dt="2020-10-03T08:51:53.451" v="2170" actId="20577"/>
          <ac:spMkLst>
            <pc:docMk/>
            <pc:sldMk cId="4145477693" sldId="294"/>
            <ac:spMk id="2" creationId="{B362B9D3-2199-455A-ABAD-E09B43957AE0}"/>
          </ac:spMkLst>
        </pc:spChg>
        <pc:spChg chg="mod">
          <ac:chgData name="jenny vero" userId="7bb1371a25bcd7ec" providerId="LiveId" clId="{F3B50862-F90C-453A-B236-591F93105D11}" dt="2020-10-03T08:50:58.261" v="2147" actId="14100"/>
          <ac:spMkLst>
            <pc:docMk/>
            <pc:sldMk cId="4145477693" sldId="294"/>
            <ac:spMk id="3" creationId="{3D65EE42-F944-41EE-9ABB-1B3C7390D1F1}"/>
          </ac:spMkLst>
        </pc:spChg>
        <pc:spChg chg="del">
          <ac:chgData name="jenny vero" userId="7bb1371a25bcd7ec" providerId="LiveId" clId="{F3B50862-F90C-453A-B236-591F93105D11}" dt="2020-10-03T05:54:49.704" v="450" actId="478"/>
          <ac:spMkLst>
            <pc:docMk/>
            <pc:sldMk cId="4145477693" sldId="294"/>
            <ac:spMk id="4" creationId="{9A752C51-1CA0-4A9E-8C0D-CF2FA78F1686}"/>
          </ac:spMkLst>
        </pc:spChg>
        <pc:spChg chg="mod">
          <ac:chgData name="jenny vero" userId="7bb1371a25bcd7ec" providerId="LiveId" clId="{F3B50862-F90C-453A-B236-591F93105D11}" dt="2020-10-03T08:51:44.691" v="2157" actId="1076"/>
          <ac:spMkLst>
            <pc:docMk/>
            <pc:sldMk cId="4145477693" sldId="294"/>
            <ac:spMk id="5" creationId="{A2C8CA61-0A8F-41C8-8221-0CDCFB331E41}"/>
          </ac:spMkLst>
        </pc:spChg>
        <pc:spChg chg="add mod">
          <ac:chgData name="jenny vero" userId="7bb1371a25bcd7ec" providerId="LiveId" clId="{F3B50862-F90C-453A-B236-591F93105D11}" dt="2020-10-03T08:51:32.049" v="2155" actId="1076"/>
          <ac:spMkLst>
            <pc:docMk/>
            <pc:sldMk cId="4145477693" sldId="294"/>
            <ac:spMk id="10" creationId="{82208630-90BF-45E0-9AC7-0522D4EA8E8F}"/>
          </ac:spMkLst>
        </pc:spChg>
        <pc:picChg chg="mod">
          <ac:chgData name="jenny vero" userId="7bb1371a25bcd7ec" providerId="LiveId" clId="{F3B50862-F90C-453A-B236-591F93105D11}" dt="2020-10-03T08:51:19.227" v="2152" actId="14100"/>
          <ac:picMkLst>
            <pc:docMk/>
            <pc:sldMk cId="4145477693" sldId="294"/>
            <ac:picMk id="13314" creationId="{F9C777AB-18D0-4B4B-B757-6CB0AE7B532F}"/>
          </ac:picMkLst>
        </pc:picChg>
        <pc:picChg chg="mod">
          <ac:chgData name="jenny vero" userId="7bb1371a25bcd7ec" providerId="LiveId" clId="{F3B50862-F90C-453A-B236-591F93105D11}" dt="2020-10-03T08:50:34.405" v="2140" actId="1076"/>
          <ac:picMkLst>
            <pc:docMk/>
            <pc:sldMk cId="4145477693" sldId="294"/>
            <ac:picMk id="13316" creationId="{92BD29D7-9F55-473E-AFB4-87FFEB45B7D7}"/>
          </ac:picMkLst>
        </pc:picChg>
        <pc:picChg chg="mod">
          <ac:chgData name="jenny vero" userId="7bb1371a25bcd7ec" providerId="LiveId" clId="{F3B50862-F90C-453A-B236-591F93105D11}" dt="2020-10-03T08:51:08.527" v="2149" actId="14100"/>
          <ac:picMkLst>
            <pc:docMk/>
            <pc:sldMk cId="4145477693" sldId="294"/>
            <ac:picMk id="13320" creationId="{D4A67E6F-DBD5-4039-AE91-A313580B1552}"/>
          </ac:picMkLst>
        </pc:picChg>
        <pc:picChg chg="mod">
          <ac:chgData name="jenny vero" userId="7bb1371a25bcd7ec" providerId="LiveId" clId="{F3B50862-F90C-453A-B236-591F93105D11}" dt="2020-10-03T08:51:26.648" v="2154" actId="14100"/>
          <ac:picMkLst>
            <pc:docMk/>
            <pc:sldMk cId="4145477693" sldId="294"/>
            <ac:picMk id="13322" creationId="{A77C555E-47F7-4D11-9960-C396358CCB9D}"/>
          </ac:picMkLst>
        </pc:picChg>
      </pc:sldChg>
      <pc:sldChg chg="addSp delSp modSp mod">
        <pc:chgData name="jenny vero" userId="7bb1371a25bcd7ec" providerId="LiveId" clId="{F3B50862-F90C-453A-B236-591F93105D11}" dt="2020-10-03T08:54:44.524" v="2185" actId="1076"/>
        <pc:sldMkLst>
          <pc:docMk/>
          <pc:sldMk cId="716532040" sldId="295"/>
        </pc:sldMkLst>
        <pc:spChg chg="mod">
          <ac:chgData name="jenny vero" userId="7bb1371a25bcd7ec" providerId="LiveId" clId="{F3B50862-F90C-453A-B236-591F93105D11}" dt="2020-10-03T08:53:47.584" v="2177" actId="1076"/>
          <ac:spMkLst>
            <pc:docMk/>
            <pc:sldMk cId="716532040" sldId="295"/>
            <ac:spMk id="2" creationId="{04163BCF-875F-4801-9B50-C704804BEE1E}"/>
          </ac:spMkLst>
        </pc:spChg>
        <pc:spChg chg="del">
          <ac:chgData name="jenny vero" userId="7bb1371a25bcd7ec" providerId="LiveId" clId="{F3B50862-F90C-453A-B236-591F93105D11}" dt="2020-10-03T05:54:58.482" v="453" actId="478"/>
          <ac:spMkLst>
            <pc:docMk/>
            <pc:sldMk cId="716532040" sldId="295"/>
            <ac:spMk id="3" creationId="{131B47A2-21BA-4087-A60C-DFED8C5370B5}"/>
          </ac:spMkLst>
        </pc:spChg>
        <pc:spChg chg="mod">
          <ac:chgData name="jenny vero" userId="7bb1371a25bcd7ec" providerId="LiveId" clId="{F3B50862-F90C-453A-B236-591F93105D11}" dt="2020-10-03T05:55:03.606" v="455" actId="255"/>
          <ac:spMkLst>
            <pc:docMk/>
            <pc:sldMk cId="716532040" sldId="295"/>
            <ac:spMk id="5" creationId="{88FD3422-5A48-4A81-A791-819E4905D31E}"/>
          </ac:spMkLst>
        </pc:spChg>
        <pc:spChg chg="add mod">
          <ac:chgData name="jenny vero" userId="7bb1371a25bcd7ec" providerId="LiveId" clId="{F3B50862-F90C-453A-B236-591F93105D11}" dt="2020-10-03T08:54:08.602" v="2181" actId="1076"/>
          <ac:spMkLst>
            <pc:docMk/>
            <pc:sldMk cId="716532040" sldId="295"/>
            <ac:spMk id="7" creationId="{7C6A724A-51C0-41C8-A01B-AAC20BEB5992}"/>
          </ac:spMkLst>
        </pc:spChg>
        <pc:picChg chg="mod modCrop">
          <ac:chgData name="jenny vero" userId="7bb1371a25bcd7ec" providerId="LiveId" clId="{F3B50862-F90C-453A-B236-591F93105D11}" dt="2020-10-03T08:54:44.524" v="2185" actId="1076"/>
          <ac:picMkLst>
            <pc:docMk/>
            <pc:sldMk cId="716532040" sldId="295"/>
            <ac:picMk id="4" creationId="{89AB56A3-FB1E-4D5D-8C79-5AB8B55C6242}"/>
          </ac:picMkLst>
        </pc:picChg>
        <pc:picChg chg="mod">
          <ac:chgData name="jenny vero" userId="7bb1371a25bcd7ec" providerId="LiveId" clId="{F3B50862-F90C-453A-B236-591F93105D11}" dt="2020-10-03T08:53:56.478" v="2180" actId="1076"/>
          <ac:picMkLst>
            <pc:docMk/>
            <pc:sldMk cId="716532040" sldId="295"/>
            <ac:picMk id="14338" creationId="{53F26754-F25D-4F49-AAAB-9D2C40C957D4}"/>
          </ac:picMkLst>
        </pc:picChg>
      </pc:sldChg>
      <pc:sldChg chg="addSp delSp modSp mod delCm">
        <pc:chgData name="jenny vero" userId="7bb1371a25bcd7ec" providerId="LiveId" clId="{F3B50862-F90C-453A-B236-591F93105D11}" dt="2020-10-03T08:56:18.202" v="2211"/>
        <pc:sldMkLst>
          <pc:docMk/>
          <pc:sldMk cId="2921201803" sldId="297"/>
        </pc:sldMkLst>
        <pc:spChg chg="mod">
          <ac:chgData name="jenny vero" userId="7bb1371a25bcd7ec" providerId="LiveId" clId="{F3B50862-F90C-453A-B236-591F93105D11}" dt="2020-10-03T08:56:17.139" v="2209" actId="1076"/>
          <ac:spMkLst>
            <pc:docMk/>
            <pc:sldMk cId="2921201803" sldId="297"/>
            <ac:spMk id="2" creationId="{6F80E475-929C-4F8D-A49A-615FC8922E1E}"/>
          </ac:spMkLst>
        </pc:spChg>
        <pc:spChg chg="del">
          <ac:chgData name="jenny vero" userId="7bb1371a25bcd7ec" providerId="LiveId" clId="{F3B50862-F90C-453A-B236-591F93105D11}" dt="2020-10-03T05:55:07.653" v="456" actId="478"/>
          <ac:spMkLst>
            <pc:docMk/>
            <pc:sldMk cId="2921201803" sldId="297"/>
            <ac:spMk id="3" creationId="{BFBA0915-9F2F-4410-A836-52272178AAB2}"/>
          </ac:spMkLst>
        </pc:spChg>
        <pc:spChg chg="del mod">
          <ac:chgData name="jenny vero" userId="7bb1371a25bcd7ec" providerId="LiveId" clId="{F3B50862-F90C-453A-B236-591F93105D11}" dt="2020-10-03T08:56:18.202" v="2211"/>
          <ac:spMkLst>
            <pc:docMk/>
            <pc:sldMk cId="2921201803" sldId="297"/>
            <ac:spMk id="4" creationId="{05E5CE77-8987-42A0-90FB-FBD4C957539E}"/>
          </ac:spMkLst>
        </pc:spChg>
        <pc:spChg chg="mod">
          <ac:chgData name="jenny vero" userId="7bb1371a25bcd7ec" providerId="LiveId" clId="{F3B50862-F90C-453A-B236-591F93105D11}" dt="2020-10-03T05:55:18.214" v="458" actId="255"/>
          <ac:spMkLst>
            <pc:docMk/>
            <pc:sldMk cId="2921201803" sldId="297"/>
            <ac:spMk id="5" creationId="{5F8D0830-A9DA-4E11-B81C-CEF9E98FA5A3}"/>
          </ac:spMkLst>
        </pc:spChg>
        <pc:spChg chg="add mod">
          <ac:chgData name="jenny vero" userId="7bb1371a25bcd7ec" providerId="LiveId" clId="{F3B50862-F90C-453A-B236-591F93105D11}" dt="2020-10-03T05:55:08.872" v="457"/>
          <ac:spMkLst>
            <pc:docMk/>
            <pc:sldMk cId="2921201803" sldId="297"/>
            <ac:spMk id="7" creationId="{D41459B7-5277-4102-9BF3-4BD255A5C739}"/>
          </ac:spMkLst>
        </pc:spChg>
        <pc:picChg chg="mod">
          <ac:chgData name="jenny vero" userId="7bb1371a25bcd7ec" providerId="LiveId" clId="{F3B50862-F90C-453A-B236-591F93105D11}" dt="2020-10-03T08:55:33.273" v="2197" actId="14100"/>
          <ac:picMkLst>
            <pc:docMk/>
            <pc:sldMk cId="2921201803" sldId="297"/>
            <ac:picMk id="15362" creationId="{F15465A4-6DCB-476C-A9D6-AB5EA0965B0E}"/>
          </ac:picMkLst>
        </pc:picChg>
      </pc:sldChg>
      <pc:sldChg chg="modSp mod">
        <pc:chgData name="jenny vero" userId="7bb1371a25bcd7ec" providerId="LiveId" clId="{F3B50862-F90C-453A-B236-591F93105D11}" dt="2020-10-03T05:46:04.119" v="334" actId="14100"/>
        <pc:sldMkLst>
          <pc:docMk/>
          <pc:sldMk cId="2647017607" sldId="301"/>
        </pc:sldMkLst>
        <pc:spChg chg="mod">
          <ac:chgData name="jenny vero" userId="7bb1371a25bcd7ec" providerId="LiveId" clId="{F3B50862-F90C-453A-B236-591F93105D11}" dt="2020-10-03T05:20:05.550" v="36" actId="14100"/>
          <ac:spMkLst>
            <pc:docMk/>
            <pc:sldMk cId="2647017607" sldId="301"/>
            <ac:spMk id="2" creationId="{F97CBA73-7771-4C47-B4D0-17C4191040C8}"/>
          </ac:spMkLst>
        </pc:spChg>
        <pc:spChg chg="mod">
          <ac:chgData name="jenny vero" userId="7bb1371a25bcd7ec" providerId="LiveId" clId="{F3B50862-F90C-453A-B236-591F93105D11}" dt="2020-10-03T05:46:04.119" v="334" actId="14100"/>
          <ac:spMkLst>
            <pc:docMk/>
            <pc:sldMk cId="2647017607" sldId="301"/>
            <ac:spMk id="7" creationId="{B0591E88-235D-491D-9A52-8DDE77DCF829}"/>
          </ac:spMkLst>
        </pc:spChg>
        <pc:spChg chg="mod">
          <ac:chgData name="jenny vero" userId="7bb1371a25bcd7ec" providerId="LiveId" clId="{F3B50862-F90C-453A-B236-591F93105D11}" dt="2020-10-03T05:45:56.415" v="333" actId="255"/>
          <ac:spMkLst>
            <pc:docMk/>
            <pc:sldMk cId="2647017607" sldId="301"/>
            <ac:spMk id="8" creationId="{0D0CC641-7A10-4B3A-B754-D1DAB3E63800}"/>
          </ac:spMkLst>
        </pc:spChg>
        <pc:picChg chg="mod modCrop">
          <ac:chgData name="jenny vero" userId="7bb1371a25bcd7ec" providerId="LiveId" clId="{F3B50862-F90C-453A-B236-591F93105D11}" dt="2020-10-03T05:21:13.894" v="45" actId="14100"/>
          <ac:picMkLst>
            <pc:docMk/>
            <pc:sldMk cId="2647017607" sldId="301"/>
            <ac:picMk id="4" creationId="{1D5D1ECA-9249-4F98-A2C9-D2BE8C808EDE}"/>
          </ac:picMkLst>
        </pc:picChg>
        <pc:picChg chg="mod">
          <ac:chgData name="jenny vero" userId="7bb1371a25bcd7ec" providerId="LiveId" clId="{F3B50862-F90C-453A-B236-591F93105D11}" dt="2020-10-03T05:20:31.864" v="41" actId="14100"/>
          <ac:picMkLst>
            <pc:docMk/>
            <pc:sldMk cId="2647017607" sldId="301"/>
            <ac:picMk id="6" creationId="{F62B1C17-B6DF-440E-8011-0CED5E783DDE}"/>
          </ac:picMkLst>
        </pc:picChg>
      </pc:sldChg>
      <pc:sldChg chg="addSp delSp modSp mod">
        <pc:chgData name="jenny vero" userId="7bb1371a25bcd7ec" providerId="LiveId" clId="{F3B50862-F90C-453A-B236-591F93105D11}" dt="2020-10-03T05:46:33.127" v="338" actId="255"/>
        <pc:sldMkLst>
          <pc:docMk/>
          <pc:sldMk cId="834708729" sldId="329"/>
        </pc:sldMkLst>
        <pc:spChg chg="mod">
          <ac:chgData name="jenny vero" userId="7bb1371a25bcd7ec" providerId="LiveId" clId="{F3B50862-F90C-453A-B236-591F93105D11}" dt="2020-10-03T05:25:19.455" v="88" actId="948"/>
          <ac:spMkLst>
            <pc:docMk/>
            <pc:sldMk cId="834708729" sldId="329"/>
            <ac:spMk id="3" creationId="{952BC067-3605-4C0D-A382-C65B9D7AC69B}"/>
          </ac:spMkLst>
        </pc:spChg>
        <pc:spChg chg="del mod">
          <ac:chgData name="jenny vero" userId="7bb1371a25bcd7ec" providerId="LiveId" clId="{F3B50862-F90C-453A-B236-591F93105D11}" dt="2020-10-03T05:46:10.916" v="335" actId="478"/>
          <ac:spMkLst>
            <pc:docMk/>
            <pc:sldMk cId="834708729" sldId="329"/>
            <ac:spMk id="6" creationId="{9FEE4401-B599-44CF-90D6-E6DB47FBE0E1}"/>
          </ac:spMkLst>
        </pc:spChg>
        <pc:spChg chg="mod">
          <ac:chgData name="jenny vero" userId="7bb1371a25bcd7ec" providerId="LiveId" clId="{F3B50862-F90C-453A-B236-591F93105D11}" dt="2020-10-03T05:46:33.127" v="338" actId="255"/>
          <ac:spMkLst>
            <pc:docMk/>
            <pc:sldMk cId="834708729" sldId="329"/>
            <ac:spMk id="7" creationId="{D26E043E-6C7C-4332-8AA6-E45F530D90B1}"/>
          </ac:spMkLst>
        </pc:spChg>
        <pc:spChg chg="add mod">
          <ac:chgData name="jenny vero" userId="7bb1371a25bcd7ec" providerId="LiveId" clId="{F3B50862-F90C-453A-B236-591F93105D11}" dt="2020-10-03T05:46:15.662" v="337" actId="1076"/>
          <ac:spMkLst>
            <pc:docMk/>
            <pc:sldMk cId="834708729" sldId="329"/>
            <ac:spMk id="9" creationId="{8DD7CFD9-C7CA-41DF-A929-5BA17A2B40B2}"/>
          </ac:spMkLst>
        </pc:spChg>
        <pc:picChg chg="add mod">
          <ac:chgData name="jenny vero" userId="7bb1371a25bcd7ec" providerId="LiveId" clId="{F3B50862-F90C-453A-B236-591F93105D11}" dt="2020-10-03T05:22:15.932" v="55" actId="1076"/>
          <ac:picMkLst>
            <pc:docMk/>
            <pc:sldMk cId="834708729" sldId="329"/>
            <ac:picMk id="2" creationId="{71FA3F2E-49E4-43ED-91BE-5023513735CF}"/>
          </ac:picMkLst>
        </pc:picChg>
        <pc:picChg chg="del mod">
          <ac:chgData name="jenny vero" userId="7bb1371a25bcd7ec" providerId="LiveId" clId="{F3B50862-F90C-453A-B236-591F93105D11}" dt="2020-10-03T05:22:10.066" v="53" actId="478"/>
          <ac:picMkLst>
            <pc:docMk/>
            <pc:sldMk cId="834708729" sldId="329"/>
            <ac:picMk id="10" creationId="{60E1A994-35C8-4A7D-9B35-06C31D1591DA}"/>
          </ac:picMkLst>
        </pc:picChg>
      </pc:sldChg>
      <pc:sldChg chg="addSp delSp modSp mod">
        <pc:chgData name="jenny vero" userId="7bb1371a25bcd7ec" providerId="LiveId" clId="{F3B50862-F90C-453A-B236-591F93105D11}" dt="2020-10-03T05:46:58.121" v="344" actId="255"/>
        <pc:sldMkLst>
          <pc:docMk/>
          <pc:sldMk cId="4151928684" sldId="330"/>
        </pc:sldMkLst>
        <pc:spChg chg="mod">
          <ac:chgData name="jenny vero" userId="7bb1371a25bcd7ec" providerId="LiveId" clId="{F3B50862-F90C-453A-B236-591F93105D11}" dt="2020-10-03T05:26:20.753" v="94" actId="948"/>
          <ac:spMkLst>
            <pc:docMk/>
            <pc:sldMk cId="4151928684" sldId="330"/>
            <ac:spMk id="3" creationId="{952BC067-3605-4C0D-A382-C65B9D7AC69B}"/>
          </ac:spMkLst>
        </pc:spChg>
        <pc:spChg chg="mod">
          <ac:chgData name="jenny vero" userId="7bb1371a25bcd7ec" providerId="LiveId" clId="{F3B50862-F90C-453A-B236-591F93105D11}" dt="2020-10-03T05:25:53.298" v="92" actId="1076"/>
          <ac:spMkLst>
            <pc:docMk/>
            <pc:sldMk cId="4151928684" sldId="330"/>
            <ac:spMk id="4" creationId="{E7C592AF-8063-41A3-919D-15FDE7A0E27C}"/>
          </ac:spMkLst>
        </pc:spChg>
        <pc:spChg chg="del mod">
          <ac:chgData name="jenny vero" userId="7bb1371a25bcd7ec" providerId="LiveId" clId="{F3B50862-F90C-453A-B236-591F93105D11}" dt="2020-10-03T05:46:40.379" v="340" actId="478"/>
          <ac:spMkLst>
            <pc:docMk/>
            <pc:sldMk cId="4151928684" sldId="330"/>
            <ac:spMk id="6" creationId="{9FEE4401-B599-44CF-90D6-E6DB47FBE0E1}"/>
          </ac:spMkLst>
        </pc:spChg>
        <pc:spChg chg="mod">
          <ac:chgData name="jenny vero" userId="7bb1371a25bcd7ec" providerId="LiveId" clId="{F3B50862-F90C-453A-B236-591F93105D11}" dt="2020-10-03T05:46:58.121" v="344" actId="255"/>
          <ac:spMkLst>
            <pc:docMk/>
            <pc:sldMk cId="4151928684" sldId="330"/>
            <ac:spMk id="7" creationId="{D26E043E-6C7C-4332-8AA6-E45F530D90B1}"/>
          </ac:spMkLst>
        </pc:spChg>
        <pc:spChg chg="add mod">
          <ac:chgData name="jenny vero" userId="7bb1371a25bcd7ec" providerId="LiveId" clId="{F3B50862-F90C-453A-B236-591F93105D11}" dt="2020-10-03T05:46:52.425" v="343" actId="120"/>
          <ac:spMkLst>
            <pc:docMk/>
            <pc:sldMk cId="4151928684" sldId="330"/>
            <ac:spMk id="11" creationId="{0E38A9ED-8C44-4850-A6B5-E01860C98DEE}"/>
          </ac:spMkLst>
        </pc:spChg>
        <pc:picChg chg="mod">
          <ac:chgData name="jenny vero" userId="7bb1371a25bcd7ec" providerId="LiveId" clId="{F3B50862-F90C-453A-B236-591F93105D11}" dt="2020-10-03T05:24:31.452" v="79" actId="1076"/>
          <ac:picMkLst>
            <pc:docMk/>
            <pc:sldMk cId="4151928684" sldId="330"/>
            <ac:picMk id="2" creationId="{6E90513E-1C23-4BB8-AF7E-D7DAB7D321C5}"/>
          </ac:picMkLst>
        </pc:picChg>
        <pc:picChg chg="add mod">
          <ac:chgData name="jenny vero" userId="7bb1371a25bcd7ec" providerId="LiveId" clId="{F3B50862-F90C-453A-B236-591F93105D11}" dt="2020-10-03T05:23:54.292" v="73" actId="1076"/>
          <ac:picMkLst>
            <pc:docMk/>
            <pc:sldMk cId="4151928684" sldId="330"/>
            <ac:picMk id="5" creationId="{6143869B-F08E-4D76-8D2F-E2B08A298457}"/>
          </ac:picMkLst>
        </pc:picChg>
        <pc:picChg chg="del">
          <ac:chgData name="jenny vero" userId="7bb1371a25bcd7ec" providerId="LiveId" clId="{F3B50862-F90C-453A-B236-591F93105D11}" dt="2020-10-03T05:22:25.072" v="56" actId="478"/>
          <ac:picMkLst>
            <pc:docMk/>
            <pc:sldMk cId="4151928684" sldId="330"/>
            <ac:picMk id="10" creationId="{60E1A994-35C8-4A7D-9B35-06C31D1591DA}"/>
          </ac:picMkLst>
        </pc:picChg>
      </pc:sldChg>
      <pc:sldChg chg="addSp delSp modSp add mod">
        <pc:chgData name="jenny vero" userId="7bb1371a25bcd7ec" providerId="LiveId" clId="{F3B50862-F90C-453A-B236-591F93105D11}" dt="2020-10-03T06:10:34.202" v="634" actId="1076"/>
        <pc:sldMkLst>
          <pc:docMk/>
          <pc:sldMk cId="3860978271" sldId="331"/>
        </pc:sldMkLst>
        <pc:spChg chg="mod">
          <ac:chgData name="jenny vero" userId="7bb1371a25bcd7ec" providerId="LiveId" clId="{F3B50862-F90C-453A-B236-591F93105D11}" dt="2020-10-03T06:08:50.626" v="619" actId="1076"/>
          <ac:spMkLst>
            <pc:docMk/>
            <pc:sldMk cId="3860978271" sldId="331"/>
            <ac:spMk id="3" creationId="{D6A42A79-2C50-4285-BD7B-F39CD49ED652}"/>
          </ac:spMkLst>
        </pc:spChg>
        <pc:spChg chg="del">
          <ac:chgData name="jenny vero" userId="7bb1371a25bcd7ec" providerId="LiveId" clId="{F3B50862-F90C-453A-B236-591F93105D11}" dt="2020-10-03T06:07:44.885" v="606" actId="478"/>
          <ac:spMkLst>
            <pc:docMk/>
            <pc:sldMk cId="3860978271" sldId="331"/>
            <ac:spMk id="4" creationId="{885B1D74-96B3-44D0-9612-60B97073B15D}"/>
          </ac:spMkLst>
        </pc:spChg>
        <pc:spChg chg="del">
          <ac:chgData name="jenny vero" userId="7bb1371a25bcd7ec" providerId="LiveId" clId="{F3B50862-F90C-453A-B236-591F93105D11}" dt="2020-10-03T06:07:58.775" v="610" actId="478"/>
          <ac:spMkLst>
            <pc:docMk/>
            <pc:sldMk cId="3860978271" sldId="331"/>
            <ac:spMk id="6" creationId="{4CBA9459-DF1D-41EA-9B39-0322986ECF55}"/>
          </ac:spMkLst>
        </pc:spChg>
        <pc:spChg chg="mod">
          <ac:chgData name="jenny vero" userId="7bb1371a25bcd7ec" providerId="LiveId" clId="{F3B50862-F90C-453A-B236-591F93105D11}" dt="2020-10-03T06:10:34.202" v="634" actId="1076"/>
          <ac:spMkLst>
            <pc:docMk/>
            <pc:sldMk cId="3860978271" sldId="331"/>
            <ac:spMk id="8" creationId="{BA98E6DA-BC47-4784-A189-47AF36F39931}"/>
          </ac:spMkLst>
        </pc:spChg>
        <pc:spChg chg="mod">
          <ac:chgData name="jenny vero" userId="7bb1371a25bcd7ec" providerId="LiveId" clId="{F3B50862-F90C-453A-B236-591F93105D11}" dt="2020-10-03T06:10:27.663" v="633" actId="1076"/>
          <ac:spMkLst>
            <pc:docMk/>
            <pc:sldMk cId="3860978271" sldId="331"/>
            <ac:spMk id="9" creationId="{6DD9530B-4E88-4E9F-9770-4B18A6EE6A04}"/>
          </ac:spMkLst>
        </pc:spChg>
        <pc:spChg chg="add del mod">
          <ac:chgData name="jenny vero" userId="7bb1371a25bcd7ec" providerId="LiveId" clId="{F3B50862-F90C-453A-B236-591F93105D11}" dt="2020-10-03T06:07:54.448" v="608" actId="478"/>
          <ac:spMkLst>
            <pc:docMk/>
            <pc:sldMk cId="3860978271" sldId="331"/>
            <ac:spMk id="10" creationId="{A779B35B-A812-4BA0-B543-EC380E85B4B9}"/>
          </ac:spMkLst>
        </pc:spChg>
        <pc:spChg chg="add mod">
          <ac:chgData name="jenny vero" userId="7bb1371a25bcd7ec" providerId="LiveId" clId="{F3B50862-F90C-453A-B236-591F93105D11}" dt="2020-10-03T06:07:55.604" v="609"/>
          <ac:spMkLst>
            <pc:docMk/>
            <pc:sldMk cId="3860978271" sldId="331"/>
            <ac:spMk id="11" creationId="{54329FB1-5B9E-49B0-BD5D-35AEB0466B8F}"/>
          </ac:spMkLst>
        </pc:spChg>
        <pc:picChg chg="del">
          <ac:chgData name="jenny vero" userId="7bb1371a25bcd7ec" providerId="LiveId" clId="{F3B50862-F90C-453A-B236-591F93105D11}" dt="2020-10-03T06:07:47.119" v="607" actId="478"/>
          <ac:picMkLst>
            <pc:docMk/>
            <pc:sldMk cId="3860978271" sldId="331"/>
            <ac:picMk id="5" creationId="{12D5C448-E1DC-42B3-AD8A-8E0902696211}"/>
          </ac:picMkLst>
        </pc:picChg>
        <pc:picChg chg="mod">
          <ac:chgData name="jenny vero" userId="7bb1371a25bcd7ec" providerId="LiveId" clId="{F3B50862-F90C-453A-B236-591F93105D11}" dt="2020-10-03T06:08:57.156" v="620" actId="1076"/>
          <ac:picMkLst>
            <pc:docMk/>
            <pc:sldMk cId="3860978271" sldId="331"/>
            <ac:picMk id="7" creationId="{EBA9F03D-F41F-4CB3-ACBA-158443E9EC0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1B2DD-A603-44A6-9C8A-52B2F35D56C7}" type="datetimeFigureOut">
              <a:rPr lang="en-AU" smtClean="0"/>
              <a:t>14/10/20</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DCBDB-9061-4BB2-B333-E7C7539DCFB5}" type="slidenum">
              <a:rPr lang="en-AU" smtClean="0"/>
              <a:t>‹#›</a:t>
            </a:fld>
            <a:endParaRPr lang="en-AU"/>
          </a:p>
        </p:txBody>
      </p:sp>
    </p:spTree>
    <p:extLst>
      <p:ext uri="{BB962C8B-B14F-4D97-AF65-F5344CB8AC3E}">
        <p14:creationId xmlns:p14="http://schemas.microsoft.com/office/powerpoint/2010/main" val="140727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v.vic.gov.au/stories/creative-life/athol-shmith/no-title-fashion-illustration-model-patricia-tuckwel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a:tabLst>
                <a:tab pos="457200" algn="l"/>
              </a:tabLst>
            </a:pPr>
            <a:r>
              <a:rPr lang="en-AU" sz="1800" u="sng" dirty="0">
                <a:solidFill>
                  <a:srgbClr val="0000FF"/>
                </a:solidFill>
                <a:effectLst/>
                <a:latin typeface="Calibri" panose="020F0502020204030204" pitchFamily="34" charset="0"/>
                <a:ea typeface="Calibri" panose="020F0502020204030204" pitchFamily="34" charset="0"/>
                <a:hlinkClick r:id="rId3"/>
              </a:rPr>
              <a:t>https://cv.vic.gov.au/stories/creative-life/athol-shmith/no-title-fashion-illustration-model-patricia-tuckwell/</a:t>
            </a:r>
            <a:endParaRPr lang="en-AU" sz="1800" dirty="0">
              <a:effectLst/>
              <a:latin typeface="Times New Roman" panose="02020603050405020304" pitchFamily="18" charset="0"/>
              <a:ea typeface="Arial Unicode MS"/>
            </a:endParaRPr>
          </a:p>
          <a:p>
            <a:r>
              <a:rPr lang="en-AU" sz="1800" dirty="0">
                <a:effectLst/>
                <a:latin typeface="Calibri" panose="020F0502020204030204" pitchFamily="34" charset="0"/>
                <a:ea typeface="Calibri" panose="020F0502020204030204" pitchFamily="34" charset="0"/>
              </a:rPr>
              <a:t>NB: this image was put through a photo to sketch application to produce this</a:t>
            </a:r>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a:t>
            </a:fld>
            <a:endParaRPr lang="en-AU"/>
          </a:p>
        </p:txBody>
      </p:sp>
    </p:spTree>
    <p:extLst>
      <p:ext uri="{BB962C8B-B14F-4D97-AF65-F5344CB8AC3E}">
        <p14:creationId xmlns:p14="http://schemas.microsoft.com/office/powerpoint/2010/main" val="285853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https://www.broadsheet.com.au/melbourne/food-and-drink/article/128-year-old-melbourne-institution-hopetoun-tea-rooms-sale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https://en.wikipedia.org/wiki/Block_Arcade,_Melbourne#/media/File:Tea_rooms_store_front_in_Collins_Street,_Melbourne.jpg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11</a:t>
            </a:fld>
            <a:endParaRPr lang="en-AU"/>
          </a:p>
        </p:txBody>
      </p:sp>
    </p:spTree>
    <p:extLst>
      <p:ext uri="{BB962C8B-B14F-4D97-AF65-F5344CB8AC3E}">
        <p14:creationId xmlns:p14="http://schemas.microsoft.com/office/powerpoint/2010/main" val="14780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https://pbs.twimg.com/profile_images/2752471739/5b059b32a42a276aec33b5b5d15f27dc_400x400.jpeg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https://australianfoodtimeline.com.au/earnest-hillier/</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https://australianfoodtimeline.com.au/earnest-hillier/</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https://www.taste.com.au/recipes/banana-split/3b01b775-2be2-4a15-9326-0ca09178b1eb</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12</a:t>
            </a:fld>
            <a:endParaRPr lang="en-AU"/>
          </a:p>
        </p:txBody>
      </p:sp>
    </p:spTree>
    <p:extLst>
      <p:ext uri="{BB962C8B-B14F-4D97-AF65-F5344CB8AC3E}">
        <p14:creationId xmlns:p14="http://schemas.microsoft.com/office/powerpoint/2010/main" val="2591705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https://likesoldclothes.tumblr.com/post/79147047960/womans-day-australia-august-9-1965</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https://theswinginsixties.tumblr.com/post/74370085678/designer-fashion-music-shopping-internet-clothes-beauty</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13</a:t>
            </a:fld>
            <a:endParaRPr lang="en-AU"/>
          </a:p>
        </p:txBody>
      </p:sp>
    </p:spTree>
    <p:extLst>
      <p:ext uri="{BB962C8B-B14F-4D97-AF65-F5344CB8AC3E}">
        <p14:creationId xmlns:p14="http://schemas.microsoft.com/office/powerpoint/2010/main" val="1677099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https://blog.colettehq.com/inspiration/pierre-cardin-geometric-guru</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https://snapfashion.wordpress.com/tag/mondrian-dress-ysl/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14</a:t>
            </a:fld>
            <a:endParaRPr lang="en-AU"/>
          </a:p>
        </p:txBody>
      </p:sp>
    </p:spTree>
    <p:extLst>
      <p:ext uri="{BB962C8B-B14F-4D97-AF65-F5344CB8AC3E}">
        <p14:creationId xmlns:p14="http://schemas.microsoft.com/office/powerpoint/2010/main" val="1066826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https://www.smh.com.au/entertainment/art-and-design/design-of-a-lifetime-prue-acton-exhibition-opens-at-bayside-arts-and-cultural-centre-20160212-gms88y.html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https://www.art-almanac.com.au/new-look-1960s-fashion-melbourne/prueacton-medium/</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15</a:t>
            </a:fld>
            <a:endParaRPr lang="en-AU"/>
          </a:p>
        </p:txBody>
      </p:sp>
    </p:spTree>
    <p:extLst>
      <p:ext uri="{BB962C8B-B14F-4D97-AF65-F5344CB8AC3E}">
        <p14:creationId xmlns:p14="http://schemas.microsoft.com/office/powerpoint/2010/main" val="39069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https://commons.wikimedia.org/wiki/File:JKO_606P.jpg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google.com/search?q=jacqueline+kennedy+wears+givenchy&amp;rlz=1C1ASUT_enAU843AU843&amp;sxsrf=ALeKk024DO97zMeNDCK0c6l4d-vrQvU0gA:1598070510669&amp;tbm=isch&amp;source=iu&amp;ictx=1&amp;fir=VmEyVhuQNjRIkM%252CiZ2YSBV42uHfTM%252C_&amp;vet=1&amp;usg=AI4_-kSnJKS5krW5-2ovkkI-DnSVyv7EPw&amp;sa=X&amp;ved=2ahUKEwjI3fTI_K3rAhUiILcAHS_DBzcQ9QEwAHoECAoQEQ#imgrc=VmEyVhuQNjRIkM</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16</a:t>
            </a:fld>
            <a:endParaRPr lang="en-AU"/>
          </a:p>
        </p:txBody>
      </p:sp>
    </p:spTree>
    <p:extLst>
      <p:ext uri="{BB962C8B-B14F-4D97-AF65-F5344CB8AC3E}">
        <p14:creationId xmlns:p14="http://schemas.microsoft.com/office/powerpoint/2010/main" val="2999151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https://www.firstforwomen.com/posts/entertainment/grace-kelly-diet-170264</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https://www.glamour.com/story/never-before-seen-photos-grace-kelly-prince-rainier-of-monaco-wedding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17</a:t>
            </a:fld>
            <a:endParaRPr lang="en-AU"/>
          </a:p>
        </p:txBody>
      </p:sp>
    </p:spTree>
    <p:extLst>
      <p:ext uri="{BB962C8B-B14F-4D97-AF65-F5344CB8AC3E}">
        <p14:creationId xmlns:p14="http://schemas.microsoft.com/office/powerpoint/2010/main" val="262397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https://www.dailymail.co.uk/femail/article-6576865/Palace-denies-Princess-Alexandra-stepping-public-duties.html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https://www.biography.com/news/princess-margaret-worst-party-guest</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18</a:t>
            </a:fld>
            <a:endParaRPr lang="en-AU"/>
          </a:p>
        </p:txBody>
      </p:sp>
    </p:spTree>
    <p:extLst>
      <p:ext uri="{BB962C8B-B14F-4D97-AF65-F5344CB8AC3E}">
        <p14:creationId xmlns:p14="http://schemas.microsoft.com/office/powerpoint/2010/main" val="285767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https://nga.gov.au/exhibition/karshshmith/detail.cfm?IRN=66837&amp;BioArtistIRN=12439&amp;mystartrow=25&amp;realstartrow=25</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https://cdn.newsapi.com.au/image/v1/ccc640808b26aff4f0345d44d0db2b17?width=316</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19</a:t>
            </a:fld>
            <a:endParaRPr lang="en-AU"/>
          </a:p>
        </p:txBody>
      </p:sp>
    </p:spTree>
    <p:extLst>
      <p:ext uri="{BB962C8B-B14F-4D97-AF65-F5344CB8AC3E}">
        <p14:creationId xmlns:p14="http://schemas.microsoft.com/office/powerpoint/2010/main" val="2169708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https://www.artgallery.nsw.gov.au/collection/works/359.1991/?tab=shop</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https://www.thmotion.com/product_info.php?c=satin%20turban%20the%20evie%201920s%20glamour</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20</a:t>
            </a:fld>
            <a:endParaRPr lang="en-AU"/>
          </a:p>
        </p:txBody>
      </p:sp>
    </p:spTree>
    <p:extLst>
      <p:ext uri="{BB962C8B-B14F-4D97-AF65-F5344CB8AC3E}">
        <p14:creationId xmlns:p14="http://schemas.microsoft.com/office/powerpoint/2010/main" val="267998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AU" dirty="0"/>
              <a:t>Author’s own photo</a:t>
            </a:r>
          </a:p>
        </p:txBody>
      </p:sp>
      <p:sp>
        <p:nvSpPr>
          <p:cNvPr id="4" name="Slide Number Placeholder 3"/>
          <p:cNvSpPr>
            <a:spLocks noGrp="1"/>
          </p:cNvSpPr>
          <p:nvPr>
            <p:ph type="sldNum" sz="quarter" idx="5"/>
          </p:nvPr>
        </p:nvSpPr>
        <p:spPr/>
        <p:txBody>
          <a:bodyPr/>
          <a:lstStyle/>
          <a:p>
            <a:fld id="{629DCBDB-9061-4BB2-B333-E7C7539DCFB5}" type="slidenum">
              <a:rPr lang="en-AU" smtClean="0"/>
              <a:t>3</a:t>
            </a:fld>
            <a:endParaRPr lang="en-AU"/>
          </a:p>
        </p:txBody>
      </p:sp>
    </p:spTree>
    <p:extLst>
      <p:ext uri="{BB962C8B-B14F-4D97-AF65-F5344CB8AC3E}">
        <p14:creationId xmlns:p14="http://schemas.microsoft.com/office/powerpoint/2010/main" val="1947755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https://cv.vic.gov.au/stories/creative-life/athol-shmith/no-title-fashion-illustration-model-patricia-tuckwell/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https://www.thetimes.co.uk/article/the-dowager-countess-of-harewood-obituary-9p2smq53s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DCBDB-9061-4BB2-B333-E7C7539DCFB5}" type="slidenum">
              <a:rPr lang="en-AU" smtClean="0"/>
              <a:t>21</a:t>
            </a:fld>
            <a:endParaRPr lang="en-AU"/>
          </a:p>
        </p:txBody>
      </p:sp>
    </p:spTree>
    <p:extLst>
      <p:ext uri="{BB962C8B-B14F-4D97-AF65-F5344CB8AC3E}">
        <p14:creationId xmlns:p14="http://schemas.microsoft.com/office/powerpoint/2010/main" val="3393504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https://www.abc.net.au/news/2016-03-01/dress-in-glamorous-black-and-white-photograph-from-1960s-found/7177712?nw=0</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https://www.abc.net.au/news/2016-03-01/dress-in-glamorous-black-and-white-photograph-from-1960s-found/7177712?nw=0</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22</a:t>
            </a:fld>
            <a:endParaRPr lang="en-AU"/>
          </a:p>
        </p:txBody>
      </p:sp>
    </p:spTree>
    <p:extLst>
      <p:ext uri="{BB962C8B-B14F-4D97-AF65-F5344CB8AC3E}">
        <p14:creationId xmlns:p14="http://schemas.microsoft.com/office/powerpoint/2010/main" val="880221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100" dirty="0">
                <a:effectLst/>
                <a:latin typeface="+mn-lt"/>
              </a:rPr>
              <a:t>https://www.portrait.gov.au/portraits/1999.57/athol-shmith</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100" dirty="0">
                <a:effectLst/>
                <a:latin typeface="+mn-lt"/>
              </a:rPr>
              <a:t>https://nga.gov.au/exhibition/karshshmith/detail.cfm?IRN=54204&amp;BioArtistIRN=12439&amp;mystartrow=13&amp;realstartrow=13</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2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23</a:t>
            </a:fld>
            <a:endParaRPr lang="en-AU"/>
          </a:p>
        </p:txBody>
      </p:sp>
    </p:spTree>
    <p:extLst>
      <p:ext uri="{BB962C8B-B14F-4D97-AF65-F5344CB8AC3E}">
        <p14:creationId xmlns:p14="http://schemas.microsoft.com/office/powerpoint/2010/main" val="2796185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https://www.abc.net.au/news/2016-12-12/athol-shmith-fashion-photographs-on-display-at-national-library/8099622?pfm=ms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https://www.artgallery.nsw.gov.au/collection/works/?artist_id=shmith-athol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http://melbournehub.blogspot.com/2014/06/photo-essay-take-look-back-at-everyday_9640.html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https://www.broadsheet.com.au/melbourne/art-and-design/entries-modern-tomorrow-closing-soon</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24</a:t>
            </a:fld>
            <a:endParaRPr lang="en-AU"/>
          </a:p>
        </p:txBody>
      </p:sp>
    </p:spTree>
    <p:extLst>
      <p:ext uri="{BB962C8B-B14F-4D97-AF65-F5344CB8AC3E}">
        <p14:creationId xmlns:p14="http://schemas.microsoft.com/office/powerpoint/2010/main" val="2938468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https://www.thetrendspotter.net/70s-fashion-trend/</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25</a:t>
            </a:fld>
            <a:endParaRPr lang="en-AU"/>
          </a:p>
        </p:txBody>
      </p:sp>
    </p:spTree>
    <p:extLst>
      <p:ext uri="{BB962C8B-B14F-4D97-AF65-F5344CB8AC3E}">
        <p14:creationId xmlns:p14="http://schemas.microsoft.com/office/powerpoint/2010/main" val="3699744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https://www.telegraph.co.uk/films/jackie/true-fashion-icon-jackie-kennedy/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https://www.crfashionbook.com/culture/a23337615/olivia-newton-john-fashion-line/</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https://www.elle.com/fashion/celebrity-style/g27315/70s-fashion-in-photos/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https://www.essence.com/fashion/diana-ross-iconic-style/</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26</a:t>
            </a:fld>
            <a:endParaRPr lang="en-AU"/>
          </a:p>
        </p:txBody>
      </p:sp>
    </p:spTree>
    <p:extLst>
      <p:ext uri="{BB962C8B-B14F-4D97-AF65-F5344CB8AC3E}">
        <p14:creationId xmlns:p14="http://schemas.microsoft.com/office/powerpoint/2010/main" val="2979142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http://www.townandcountrymag.com/style/fashion-trends/news/g1760/70s-fashion-in-photos/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https://www.elle.com/fashion/trend-reports/g28520318/70s-fashion-style-trends/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https://www.harpersbazaar.com/fashion/trends/g6495/70s-fashion-in-photos/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https://www.harpersbazaar.com.sg/gallery/year-born-fashion-trends-90-80/</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27</a:t>
            </a:fld>
            <a:endParaRPr lang="en-AU"/>
          </a:p>
        </p:txBody>
      </p:sp>
    </p:spTree>
    <p:extLst>
      <p:ext uri="{BB962C8B-B14F-4D97-AF65-F5344CB8AC3E}">
        <p14:creationId xmlns:p14="http://schemas.microsoft.com/office/powerpoint/2010/main" val="4071302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https://www.townandcountrymag.com/style/fashion-trends/news/g2069/100-years-of-style/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https://www.retrospace.org/2011/01/bad-fashion-18-colors-of-seventies.html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https://www.harpersbazaar.com/fashion/trends/g6495/70s-fashion-in-photos/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https://www.clbxg.com/Disco-Themed-Dresses/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28</a:t>
            </a:fld>
            <a:endParaRPr lang="en-AU"/>
          </a:p>
        </p:txBody>
      </p:sp>
    </p:spTree>
    <p:extLst>
      <p:ext uri="{BB962C8B-B14F-4D97-AF65-F5344CB8AC3E}">
        <p14:creationId xmlns:p14="http://schemas.microsoft.com/office/powerpoint/2010/main" val="4293081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https://www.simplyeighties.com/80s-fashion.php</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https://www.thesun.co.uk/tvandshowbiz/10086818/the-crown-emma-corrin-princess-diana/</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https://www.townandcountrymag.com/style/fashion-trends/g28074440/princess-diana-royal-ascot-style-photos/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29</a:t>
            </a:fld>
            <a:endParaRPr lang="en-AU"/>
          </a:p>
        </p:txBody>
      </p:sp>
    </p:spTree>
    <p:extLst>
      <p:ext uri="{BB962C8B-B14F-4D97-AF65-F5344CB8AC3E}">
        <p14:creationId xmlns:p14="http://schemas.microsoft.com/office/powerpoint/2010/main" val="1953947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https://www.whowhatwear.com.au/best-80s-fashion-moments/slide2</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https://www.whowhatwear.com.au/best-80s-fashion-moments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30</a:t>
            </a:fld>
            <a:endParaRPr lang="en-AU"/>
          </a:p>
        </p:txBody>
      </p:sp>
    </p:spTree>
    <p:extLst>
      <p:ext uri="{BB962C8B-B14F-4D97-AF65-F5344CB8AC3E}">
        <p14:creationId xmlns:p14="http://schemas.microsoft.com/office/powerpoint/2010/main" val="49228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https://www.slv.vic.gov.au/sites/default/files/styles/gallery_large/public/31.%20Photograph%20for%20Holeproof%20advertisement%2C%20Henry%20Talbot.jpg?itok=VwjUwHTJ</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4</a:t>
            </a:fld>
            <a:endParaRPr lang="en-AU"/>
          </a:p>
        </p:txBody>
      </p:sp>
    </p:spTree>
    <p:extLst>
      <p:ext uri="{BB962C8B-B14F-4D97-AF65-F5344CB8AC3E}">
        <p14:creationId xmlns:p14="http://schemas.microsoft.com/office/powerpoint/2010/main" val="3069478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https://vintagedancer.com/1950s/1950s-hairstyles/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https://www.rebelsmarket.com/blog/posts/1950s-hairstyles-most-popular-hairstyles-of-the-1950s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31</a:t>
            </a:fld>
            <a:endParaRPr lang="en-AU"/>
          </a:p>
        </p:txBody>
      </p:sp>
    </p:spTree>
    <p:extLst>
      <p:ext uri="{BB962C8B-B14F-4D97-AF65-F5344CB8AC3E}">
        <p14:creationId xmlns:p14="http://schemas.microsoft.com/office/powerpoint/2010/main" val="3542545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https://www.hairstylesupdate.com/the-30-best-70s-hairstyles/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https://abcnews.go.com/Entertainment/loved-confidants-remember-farrah-fawcetts-final-days-worst/story?id=63061673</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https://sassmystyle.com/70s-hairstyles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https://clickamericana.com/topics/beauty-fashion/how-to-create-5-different-classic-70s-hairstyles-plus-check-out-8-more-retro-dos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32</a:t>
            </a:fld>
            <a:endParaRPr lang="en-AU"/>
          </a:p>
        </p:txBody>
      </p:sp>
    </p:spTree>
    <p:extLst>
      <p:ext uri="{BB962C8B-B14F-4D97-AF65-F5344CB8AC3E}">
        <p14:creationId xmlns:p14="http://schemas.microsoft.com/office/powerpoint/2010/main" val="4187558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https://peruecken-online.com/GFW386-24AB17</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https://www.allure.com/gallery/80s-hairstyles-trends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https://andrewbrentcall.blogspot.com/2018/12/80s-hairstyle-short-hair.html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https://www.short-haircut.com/best-stacked-short-hairstyles-pictures.html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33</a:t>
            </a:fld>
            <a:endParaRPr lang="en-AU"/>
          </a:p>
        </p:txBody>
      </p:sp>
    </p:spTree>
    <p:extLst>
      <p:ext uri="{BB962C8B-B14F-4D97-AF65-F5344CB8AC3E}">
        <p14:creationId xmlns:p14="http://schemas.microsoft.com/office/powerpoint/2010/main" val="162797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https://upload.wikimedia.org/wikipedia/commons/thumb/b/be/StateLibQld_2_206817_Mannequins_modelling_race_day_fashions_at_Ascot%2C_Brisbane%2C_1935.jpg/120px-StateLibQld_2_206817_Mannequins_modelling_race_day_fashions_at_Ascot%2C_Brisbane%2C_1935.jpg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https://www.wafashionsonthefield.com.au/2019-20-calendar/</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34</a:t>
            </a:fld>
            <a:endParaRPr lang="en-AU"/>
          </a:p>
        </p:txBody>
      </p:sp>
    </p:spTree>
    <p:extLst>
      <p:ext uri="{BB962C8B-B14F-4D97-AF65-F5344CB8AC3E}">
        <p14:creationId xmlns:p14="http://schemas.microsoft.com/office/powerpoint/2010/main" val="2630131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https://www.amazon.com/How-Fashion-Designer-Lesley-Ware/dp/1465467610</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35</a:t>
            </a:fld>
            <a:endParaRPr lang="en-AU"/>
          </a:p>
        </p:txBody>
      </p:sp>
    </p:spTree>
    <p:extLst>
      <p:ext uri="{BB962C8B-B14F-4D97-AF65-F5344CB8AC3E}">
        <p14:creationId xmlns:p14="http://schemas.microsoft.com/office/powerpoint/2010/main" val="110281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https://commons.wikimedia.org/w/index.php?search=race+day+fashions&amp;title=Special%3ASearch&amp;go=Go&amp;ns0=1&amp;ns6=1&amp;ns12=1&amp;ns14=1&amp;ns100=1&amp;ns106=1#/media/File:StateLibQld_2_206817_Mannequins_modelling_race_day_fashions_at_Ascot,_Brisbane,_1935.jpg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https://i.dailymail.co.uk/i/pix/2015/05/08/04/2853EA7300000578-3071525-A_day_at_the_races_Women_gossiping_in_their_finest_at_the_Melbou-a-117_1431057525806.jpg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DCBDB-9061-4BB2-B333-E7C7539DCFB5}" type="slidenum">
              <a:rPr lang="en-AU" smtClean="0"/>
              <a:t>5</a:t>
            </a:fld>
            <a:endParaRPr lang="en-AU"/>
          </a:p>
        </p:txBody>
      </p:sp>
    </p:spTree>
    <p:extLst>
      <p:ext uri="{BB962C8B-B14F-4D97-AF65-F5344CB8AC3E}">
        <p14:creationId xmlns:p14="http://schemas.microsoft.com/office/powerpoint/2010/main" val="22367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google.com/search?q=Fashions+on+the+field+in+the+60s&amp;rlz=1C1ASUT_enAU843AU843&amp;sxsrf=ALeKk03JG4azN0xB9xPItAnoVpvyfNTcJA:1597831393157&amp;tbm=isch&amp;source=iu&amp;ictx=1&amp;fir=WTO9TXMfdpzg_M%252CiYAVrr1BWjZ6WM%252C_&amp;vet=1&amp;usg=AI4_-kRUJO82mFEujOltPrGcNJxovFPlKQ&amp;sa=X&amp;ved=2ahUKEwj1kObkgafrAhVe7nMBHYLvAjMQ9QEwCHoECAoQKQ&amp;cshid=1597831449853197&amp;biw=1366&amp;bih=625#imgrc=q7wYaEjFb8aV1M</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https://www.standard.net.au/story/1880832/gallery-historical-photos-at-flemington-racecourse/</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DCBDB-9061-4BB2-B333-E7C7539DCFB5}" type="slidenum">
              <a:rPr lang="en-AU" smtClean="0"/>
              <a:t>6</a:t>
            </a:fld>
            <a:endParaRPr lang="en-AU"/>
          </a:p>
        </p:txBody>
      </p:sp>
    </p:spTree>
    <p:extLst>
      <p:ext uri="{BB962C8B-B14F-4D97-AF65-F5344CB8AC3E}">
        <p14:creationId xmlns:p14="http://schemas.microsoft.com/office/powerpoint/2010/main" val="24547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https://www.dailymail.co.uk/femail/article-3071525/The-evolution-Australian-Race-Day-fashion-Black-white-pictures-archives-reveal-glory-days-fashions-field.html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https://en.wikipedia.org/wiki/White_shift_dress_of_Jean_Shrimpton</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DCBDB-9061-4BB2-B333-E7C7539DCFB5}" type="slidenum">
              <a:rPr lang="en-AU" smtClean="0"/>
              <a:t>7</a:t>
            </a:fld>
            <a:endParaRPr lang="en-AU"/>
          </a:p>
        </p:txBody>
      </p:sp>
    </p:spTree>
    <p:extLst>
      <p:ext uri="{BB962C8B-B14F-4D97-AF65-F5344CB8AC3E}">
        <p14:creationId xmlns:p14="http://schemas.microsoft.com/office/powerpoint/2010/main" val="408878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https://www.dailymail.co.uk/femail/article-3071525/The-evolution-Australian-Race-Day-fashion-Black-white-pictures-archives-reveal-glory-days-fashions-field.html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https://en.wikipedia.org/wiki/White_shift_dress_of_Jean_Shrimpton</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DCBDB-9061-4BB2-B333-E7C7539DCFB5}" type="slidenum">
              <a:rPr lang="en-AU" smtClean="0"/>
              <a:t>8</a:t>
            </a:fld>
            <a:endParaRPr lang="en-AU"/>
          </a:p>
        </p:txBody>
      </p:sp>
    </p:spTree>
    <p:extLst>
      <p:ext uri="{BB962C8B-B14F-4D97-AF65-F5344CB8AC3E}">
        <p14:creationId xmlns:p14="http://schemas.microsoft.com/office/powerpoint/2010/main" val="3182643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https://blogs.slv.vic.gov.au/our-stories/melbournes-lost-department-stores/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https://blogs.slv.vic.gov.au/our-stories/melbournes-lost-department-stores/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9</a:t>
            </a:fld>
            <a:endParaRPr lang="en-AU"/>
          </a:p>
        </p:txBody>
      </p:sp>
    </p:spTree>
    <p:extLst>
      <p:ext uri="{BB962C8B-B14F-4D97-AF65-F5344CB8AC3E}">
        <p14:creationId xmlns:p14="http://schemas.microsoft.com/office/powerpoint/2010/main" val="204163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https://en.wikipedia.org/wiki/Block_Arcade,_Melbourne#/media/File:The_Block_Arcade_interior,_Melbourne.jpg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https://en.wikipedia.org/wiki/Block_Arcade,_Melbourne#/media/File:The_Block_Arcade_Central_atrium_201708.jpg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10</a:t>
            </a:fld>
            <a:endParaRPr lang="en-AU"/>
          </a:p>
        </p:txBody>
      </p:sp>
    </p:spTree>
    <p:extLst>
      <p:ext uri="{BB962C8B-B14F-4D97-AF65-F5344CB8AC3E}">
        <p14:creationId xmlns:p14="http://schemas.microsoft.com/office/powerpoint/2010/main" val="379664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E5A1AB-CBBE-4709-A1AB-8965054A3787}" type="datetime1">
              <a:rPr lang="en-US" smtClean="0"/>
              <a:t>10/14/20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61203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40D5F-D8E4-44AF-BA6C-D2953A938D33}" type="datetime1">
              <a:rPr lang="en-US" smtClean="0"/>
              <a:t>10/14/20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336809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F13E8C-F579-4957-BE96-4674776991AE}" type="datetime1">
              <a:rPr lang="en-US" smtClean="0"/>
              <a:t>10/14/20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35149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A5A29B-E68E-4533-BE75-65A3400FDB2A}" type="datetime1">
              <a:rPr lang="en-US" smtClean="0"/>
              <a:t>10/14/20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83060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731612-84A5-46B7-9119-528B93148F48}" type="datetime1">
              <a:rPr lang="en-US" smtClean="0"/>
              <a:t>10/14/20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350016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3F56F4-66EF-42B6-ACD9-131A4F3373DC}" type="datetime1">
              <a:rPr lang="en-US" smtClean="0"/>
              <a:t>10/14/20</a:t>
            </a:fld>
            <a:endParaRPr lang="en-US"/>
          </a:p>
        </p:txBody>
      </p:sp>
      <p:sp>
        <p:nvSpPr>
          <p:cNvPr id="6" name="Footer Placeholder 5"/>
          <p:cNvSpPr>
            <a:spLocks noGrp="1"/>
          </p:cNvSpPr>
          <p:nvPr>
            <p:ph type="ftr" sz="quarter" idx="11"/>
          </p:nvPr>
        </p:nvSpPr>
        <p:spPr/>
        <p:txBody>
          <a:bodyPr/>
          <a:lstStyle/>
          <a:p>
            <a:r>
              <a:rPr lang="en-US"/>
              <a:t>Rotary Club of Canterbury: Connecting in Isolation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77237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3CF410-A757-4301-839E-2F4E6A7F697E}" type="datetime1">
              <a:rPr lang="en-US" smtClean="0"/>
              <a:t>10/14/20</a:t>
            </a:fld>
            <a:endParaRPr lang="en-US"/>
          </a:p>
        </p:txBody>
      </p:sp>
      <p:sp>
        <p:nvSpPr>
          <p:cNvPr id="8" name="Footer Placeholder 7"/>
          <p:cNvSpPr>
            <a:spLocks noGrp="1"/>
          </p:cNvSpPr>
          <p:nvPr>
            <p:ph type="ftr" sz="quarter" idx="11"/>
          </p:nvPr>
        </p:nvSpPr>
        <p:spPr/>
        <p:txBody>
          <a:bodyPr/>
          <a:lstStyle/>
          <a:p>
            <a:r>
              <a:rPr lang="en-US"/>
              <a:t>Rotary Club of Canterbury: Connecting in Isolation Project</a:t>
            </a:r>
          </a:p>
        </p:txBody>
      </p:sp>
      <p:sp>
        <p:nvSpPr>
          <p:cNvPr id="9" name="Slide Number Placeholder 8"/>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401676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2E48DE-0888-4EB5-9079-2A1EEBFFF085}" type="datetime1">
              <a:rPr lang="en-US" smtClean="0"/>
              <a:t>10/14/20</a:t>
            </a:fld>
            <a:endParaRPr lang="en-US"/>
          </a:p>
        </p:txBody>
      </p:sp>
      <p:sp>
        <p:nvSpPr>
          <p:cNvPr id="4" name="Footer Placeholder 3"/>
          <p:cNvSpPr>
            <a:spLocks noGrp="1"/>
          </p:cNvSpPr>
          <p:nvPr>
            <p:ph type="ftr" sz="quarter" idx="11"/>
          </p:nvPr>
        </p:nvSpPr>
        <p:spPr/>
        <p:txBody>
          <a:bodyPr/>
          <a:lstStyle/>
          <a:p>
            <a:r>
              <a:rPr lang="en-US"/>
              <a:t>Rotary Club of Canterbury: Connecting in Isolation Project</a:t>
            </a:r>
          </a:p>
        </p:txBody>
      </p:sp>
      <p:sp>
        <p:nvSpPr>
          <p:cNvPr id="5" name="Slide Number Placeholder 4"/>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1834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3C3C8-47D7-4EBF-AD8D-B95B38E3E002}" type="datetime1">
              <a:rPr lang="en-US" smtClean="0"/>
              <a:t>10/14/20</a:t>
            </a:fld>
            <a:endParaRPr lang="en-US"/>
          </a:p>
        </p:txBody>
      </p:sp>
      <p:sp>
        <p:nvSpPr>
          <p:cNvPr id="3" name="Footer Placeholder 2"/>
          <p:cNvSpPr>
            <a:spLocks noGrp="1"/>
          </p:cNvSpPr>
          <p:nvPr>
            <p:ph type="ftr" sz="quarter" idx="11"/>
          </p:nvPr>
        </p:nvSpPr>
        <p:spPr/>
        <p:txBody>
          <a:bodyPr/>
          <a:lstStyle/>
          <a:p>
            <a:r>
              <a:rPr lang="en-US"/>
              <a:t>Rotary Club of Canterbury: Connecting in Isolation Project</a:t>
            </a:r>
          </a:p>
        </p:txBody>
      </p:sp>
      <p:sp>
        <p:nvSpPr>
          <p:cNvPr id="4" name="Slide Number Placeholder 3"/>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83589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D1DB26-C81B-4D70-B8D1-F3441E90FB64}" type="datetime1">
              <a:rPr lang="en-US" smtClean="0"/>
              <a:t>10/14/20</a:t>
            </a:fld>
            <a:endParaRPr lang="en-US"/>
          </a:p>
        </p:txBody>
      </p:sp>
      <p:sp>
        <p:nvSpPr>
          <p:cNvPr id="6" name="Footer Placeholder 5"/>
          <p:cNvSpPr>
            <a:spLocks noGrp="1"/>
          </p:cNvSpPr>
          <p:nvPr>
            <p:ph type="ftr" sz="quarter" idx="11"/>
          </p:nvPr>
        </p:nvSpPr>
        <p:spPr/>
        <p:txBody>
          <a:bodyPr/>
          <a:lstStyle/>
          <a:p>
            <a:r>
              <a:rPr lang="en-US"/>
              <a:t>Rotary Club of Canterbury: Connecting in Isolation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0328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E11B44-B4FA-4481-963A-E4319FC52D6D}" type="datetime1">
              <a:rPr lang="en-US" smtClean="0"/>
              <a:t>10/14/20</a:t>
            </a:fld>
            <a:endParaRPr lang="en-US"/>
          </a:p>
        </p:txBody>
      </p:sp>
      <p:sp>
        <p:nvSpPr>
          <p:cNvPr id="6" name="Footer Placeholder 5"/>
          <p:cNvSpPr>
            <a:spLocks noGrp="1"/>
          </p:cNvSpPr>
          <p:nvPr>
            <p:ph type="ftr" sz="quarter" idx="11"/>
          </p:nvPr>
        </p:nvSpPr>
        <p:spPr/>
        <p:txBody>
          <a:bodyPr/>
          <a:lstStyle/>
          <a:p>
            <a:r>
              <a:rPr lang="en-US"/>
              <a:t>Rotary Club of Canterbury: Connecting in Isolation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88026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11159-75C8-4812-9880-5709C4762530}" type="datetime1">
              <a:rPr lang="en-US" smtClean="0"/>
              <a:t>10/14/20</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Rotary Club of Canterbury: Connecting in Isolation Project</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6C17F-E5A4-4123-831E-B6BE4BD60FE1}" type="slidenum">
              <a:rPr lang="en-US" smtClean="0"/>
              <a:t>‹#›</a:t>
            </a:fld>
            <a:endParaRPr lang="en-US"/>
          </a:p>
        </p:txBody>
      </p:sp>
    </p:spTree>
    <p:extLst>
      <p:ext uri="{BB962C8B-B14F-4D97-AF65-F5344CB8AC3E}">
        <p14:creationId xmlns:p14="http://schemas.microsoft.com/office/powerpoint/2010/main" val="9867804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hyperlink" Target="mailto:president@caterburyrotary.org" TargetMode="External"/><Relationship Id="rId2" Type="http://schemas.openxmlformats.org/officeDocument/2006/relationships/hyperlink" Target="http://www.canterburyrotary.or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76.jpeg"/></Relationships>
</file>

<file path=ppt/slides/_rels/slide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book&#10;&#10;Description automatically generated">
            <a:extLst>
              <a:ext uri="{FF2B5EF4-FFF2-40B4-BE49-F238E27FC236}">
                <a16:creationId xmlns:a16="http://schemas.microsoft.com/office/drawing/2014/main" id="{1D5D1ECA-9249-4F98-A2C9-D2BE8C808EDE}"/>
              </a:ext>
            </a:extLst>
          </p:cNvPr>
          <p:cNvPicPr>
            <a:picLocks noChangeAspect="1"/>
          </p:cNvPicPr>
          <p:nvPr/>
        </p:nvPicPr>
        <p:blipFill rotWithShape="1">
          <a:blip r:embed="rId3">
            <a:extLst>
              <a:ext uri="{28A0092B-C50C-407E-A947-70E740481C1C}">
                <a14:useLocalDpi xmlns:a14="http://schemas.microsoft.com/office/drawing/2010/main" val="0"/>
              </a:ext>
            </a:extLst>
          </a:blip>
          <a:srcRect l="11171" t="17297" r="11453" b="7331"/>
          <a:stretch/>
        </p:blipFill>
        <p:spPr>
          <a:xfrm>
            <a:off x="162233" y="-26968"/>
            <a:ext cx="5033800" cy="688496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62B1C17-B6DF-440E-8011-0CED5E783DD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905136" y="339490"/>
            <a:ext cx="1221680" cy="515915"/>
          </a:xfrm>
          <a:prstGeom prst="rect">
            <a:avLst/>
          </a:prstGeom>
        </p:spPr>
      </p:pic>
      <p:sp>
        <p:nvSpPr>
          <p:cNvPr id="2" name="Title 1">
            <a:extLst>
              <a:ext uri="{FF2B5EF4-FFF2-40B4-BE49-F238E27FC236}">
                <a16:creationId xmlns:a16="http://schemas.microsoft.com/office/drawing/2014/main" id="{F97CBA73-7771-4C47-B4D0-17C4191040C8}"/>
              </a:ext>
            </a:extLst>
          </p:cNvPr>
          <p:cNvSpPr>
            <a:spLocks noGrp="1"/>
          </p:cNvSpPr>
          <p:nvPr>
            <p:ph type="title"/>
          </p:nvPr>
        </p:nvSpPr>
        <p:spPr>
          <a:xfrm>
            <a:off x="4276793" y="1224116"/>
            <a:ext cx="4410007" cy="3185651"/>
          </a:xfrm>
        </p:spPr>
        <p:txBody>
          <a:bodyPr anchor="b">
            <a:normAutofit/>
          </a:bodyPr>
          <a:lstStyle/>
          <a:p>
            <a:pPr algn="ctr">
              <a:lnSpc>
                <a:spcPct val="150000"/>
              </a:lnSpc>
              <a:spcBef>
                <a:spcPts val="1154"/>
              </a:spcBef>
              <a:spcAft>
                <a:spcPts val="385"/>
              </a:spcAft>
            </a:pPr>
            <a:r>
              <a:rPr lang="en-AU" sz="4000" dirty="0">
                <a:latin typeface="Franklin Gothic Demi" panose="020B0703020102020204" pitchFamily="34" charset="0"/>
              </a:rPr>
              <a:t>Melbourne:</a:t>
            </a:r>
            <a:br>
              <a:rPr lang="en-AU" sz="4000" dirty="0">
                <a:latin typeface="Franklin Gothic Demi" panose="020B0703020102020204" pitchFamily="34" charset="0"/>
              </a:rPr>
            </a:br>
            <a:r>
              <a:rPr lang="en-AU" sz="4000" dirty="0">
                <a:latin typeface="Franklin Gothic Demi" panose="020B0703020102020204" pitchFamily="34" charset="0"/>
              </a:rPr>
              <a:t>City of </a:t>
            </a:r>
            <a:br>
              <a:rPr lang="en-AU" sz="4000" dirty="0">
                <a:latin typeface="Franklin Gothic Demi" panose="020B0703020102020204" pitchFamily="34" charset="0"/>
              </a:rPr>
            </a:br>
            <a:r>
              <a:rPr lang="en-AU" sz="4000" dirty="0">
                <a:latin typeface="Franklin Gothic Demi" panose="020B0703020102020204" pitchFamily="34" charset="0"/>
              </a:rPr>
              <a:t>Fashion</a:t>
            </a:r>
          </a:p>
        </p:txBody>
      </p:sp>
      <p:sp>
        <p:nvSpPr>
          <p:cNvPr id="7" name="Footer Placeholder 6">
            <a:extLst>
              <a:ext uri="{FF2B5EF4-FFF2-40B4-BE49-F238E27FC236}">
                <a16:creationId xmlns:a16="http://schemas.microsoft.com/office/drawing/2014/main" id="{B0591E88-235D-491D-9A52-8DDE77DCF829}"/>
              </a:ext>
            </a:extLst>
          </p:cNvPr>
          <p:cNvSpPr>
            <a:spLocks noGrp="1"/>
          </p:cNvSpPr>
          <p:nvPr>
            <p:ph type="ftr" sz="quarter" idx="11"/>
          </p:nvPr>
        </p:nvSpPr>
        <p:spPr>
          <a:xfrm>
            <a:off x="5431474" y="6373867"/>
            <a:ext cx="3093094" cy="360076"/>
          </a:xfrm>
        </p:spPr>
        <p:txBody>
          <a:bodyPr/>
          <a:lstStyle/>
          <a:p>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8" name="Slide Number Placeholder 7">
            <a:extLst>
              <a:ext uri="{FF2B5EF4-FFF2-40B4-BE49-F238E27FC236}">
                <a16:creationId xmlns:a16="http://schemas.microsoft.com/office/drawing/2014/main" id="{0D0CC641-7A10-4B3A-B754-D1DAB3E63800}"/>
              </a:ext>
            </a:extLst>
          </p:cNvPr>
          <p:cNvSpPr>
            <a:spLocks noGrp="1"/>
          </p:cNvSpPr>
          <p:nvPr>
            <p:ph type="sldNum" sz="quarter" idx="12"/>
          </p:nvPr>
        </p:nvSpPr>
        <p:spPr>
          <a:xfrm>
            <a:off x="8032094" y="6368818"/>
            <a:ext cx="1094721" cy="365125"/>
          </a:xfrm>
        </p:spPr>
        <p:txBody>
          <a:bodyPr/>
          <a:lstStyle/>
          <a:p>
            <a:fld id="{DC56C17F-E5A4-4123-831E-B6BE4BD60FE1}" type="slidenum">
              <a:rPr lang="en-US" sz="1000" smtClean="0"/>
              <a:t>1</a:t>
            </a:fld>
            <a:endParaRPr lang="en-US" sz="1000" dirty="0"/>
          </a:p>
        </p:txBody>
      </p:sp>
    </p:spTree>
    <p:extLst>
      <p:ext uri="{BB962C8B-B14F-4D97-AF65-F5344CB8AC3E}">
        <p14:creationId xmlns:p14="http://schemas.microsoft.com/office/powerpoint/2010/main" val="2647017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B570D5-656E-4E51-9B2A-200854A0B157}"/>
              </a:ext>
            </a:extLst>
          </p:cNvPr>
          <p:cNvSpPr>
            <a:spLocks noGrp="1"/>
          </p:cNvSpPr>
          <p:nvPr>
            <p:ph type="sldNum" sz="quarter" idx="12"/>
          </p:nvPr>
        </p:nvSpPr>
        <p:spPr/>
        <p:txBody>
          <a:bodyPr/>
          <a:lstStyle/>
          <a:p>
            <a:fld id="{DC56C17F-E5A4-4123-831E-B6BE4BD60FE1}" type="slidenum">
              <a:rPr lang="en-US" sz="1000" smtClean="0"/>
              <a:t>10</a:t>
            </a:fld>
            <a:endParaRPr lang="en-US" sz="1000" dirty="0"/>
          </a:p>
        </p:txBody>
      </p:sp>
      <p:sp>
        <p:nvSpPr>
          <p:cNvPr id="6" name="Rectangle 5">
            <a:extLst>
              <a:ext uri="{FF2B5EF4-FFF2-40B4-BE49-F238E27FC236}">
                <a16:creationId xmlns:a16="http://schemas.microsoft.com/office/drawing/2014/main" id="{4CBA9459-DF1D-41EA-9B39-0322986ECF55}"/>
              </a:ext>
            </a:extLst>
          </p:cNvPr>
          <p:cNvSpPr/>
          <p:nvPr/>
        </p:nvSpPr>
        <p:spPr>
          <a:xfrm>
            <a:off x="4379624" y="4182937"/>
            <a:ext cx="4901845" cy="2173415"/>
          </a:xfrm>
          <a:prstGeom prst="rect">
            <a:avLst/>
          </a:prstGeom>
        </p:spPr>
        <p:txBody>
          <a:bodyPr wrap="square">
            <a:spAutoFit/>
          </a:bodyPr>
          <a:lstStyle/>
          <a:p>
            <a:pPr>
              <a:lnSpc>
                <a:spcPct val="114000"/>
              </a:lnSpc>
              <a:spcBef>
                <a:spcPts val="1200"/>
              </a:spcBef>
              <a:spcAft>
                <a:spcPts val="600"/>
              </a:spcAft>
            </a:pPr>
            <a:r>
              <a:rPr lang="en-AU" sz="2400" dirty="0"/>
              <a:t>It opened with 15 milliners, three lace shops, a photographer and Hopetoun Tea Rooms. The Tea Room was bought for 18 pounds and remains open for business today. </a:t>
            </a:r>
            <a:endParaRPr lang="en-US" sz="2400" dirty="0"/>
          </a:p>
        </p:txBody>
      </p:sp>
      <p:sp>
        <p:nvSpPr>
          <p:cNvPr id="12" name="TextBox 11">
            <a:extLst>
              <a:ext uri="{FF2B5EF4-FFF2-40B4-BE49-F238E27FC236}">
                <a16:creationId xmlns:a16="http://schemas.microsoft.com/office/drawing/2014/main" id="{34206BBE-E54F-4646-881C-51F6841D407D}"/>
              </a:ext>
            </a:extLst>
          </p:cNvPr>
          <p:cNvSpPr txBox="1"/>
          <p:nvPr/>
        </p:nvSpPr>
        <p:spPr>
          <a:xfrm>
            <a:off x="742483" y="1081157"/>
            <a:ext cx="5902539" cy="2799613"/>
          </a:xfrm>
          <a:prstGeom prst="rect">
            <a:avLst/>
          </a:prstGeom>
          <a:noFill/>
        </p:spPr>
        <p:txBody>
          <a:bodyPr wrap="square">
            <a:spAutoFit/>
          </a:bodyPr>
          <a:lstStyle/>
          <a:p>
            <a:pPr>
              <a:lnSpc>
                <a:spcPct val="114000"/>
              </a:lnSpc>
              <a:spcBef>
                <a:spcPts val="1000"/>
              </a:spcBef>
              <a:spcAft>
                <a:spcPts val="600"/>
              </a:spcAft>
            </a:pPr>
            <a:r>
              <a:rPr lang="en-AU" sz="2400" dirty="0"/>
              <a:t>Melbourne's impressive Block Arcade was constructed in 1891 and is as much a popular shopping precinct today as when it was built.</a:t>
            </a:r>
          </a:p>
          <a:p>
            <a:pPr>
              <a:lnSpc>
                <a:spcPct val="114000"/>
              </a:lnSpc>
              <a:spcBef>
                <a:spcPts val="1000"/>
              </a:spcBef>
              <a:spcAft>
                <a:spcPts val="600"/>
              </a:spcAft>
            </a:pPr>
            <a:r>
              <a:rPr lang="en-AU" sz="2400" dirty="0"/>
              <a:t>Modelled after the Galleria Vittorio Emanuele in Milan, Melbourne’s Block Arcade is a ‘place to shop and be seen’. </a:t>
            </a:r>
          </a:p>
        </p:txBody>
      </p:sp>
      <p:pic>
        <p:nvPicPr>
          <p:cNvPr id="8" name="Picture 7" descr="A picture containing building, indoor, room, table&#10;&#10;Description automatically generated">
            <a:extLst>
              <a:ext uri="{FF2B5EF4-FFF2-40B4-BE49-F238E27FC236}">
                <a16:creationId xmlns:a16="http://schemas.microsoft.com/office/drawing/2014/main" id="{D58058B2-EE86-4AA6-ADF9-619D28EFC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07" y="4009342"/>
            <a:ext cx="3268103" cy="2173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A large building&#10;&#10;Description automatically generated">
            <a:extLst>
              <a:ext uri="{FF2B5EF4-FFF2-40B4-BE49-F238E27FC236}">
                <a16:creationId xmlns:a16="http://schemas.microsoft.com/office/drawing/2014/main" id="{179851A9-0E97-450B-A87D-A27A72A52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306" y="1007168"/>
            <a:ext cx="2035387" cy="3053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Footer Placeholder 6">
            <a:extLst>
              <a:ext uri="{FF2B5EF4-FFF2-40B4-BE49-F238E27FC236}">
                <a16:creationId xmlns:a16="http://schemas.microsoft.com/office/drawing/2014/main" id="{C66AA07B-5F1E-469B-9291-249C1C19E237}"/>
              </a:ext>
            </a:extLst>
          </p:cNvPr>
          <p:cNvSpPr>
            <a:spLocks noGrp="1"/>
          </p:cNvSpPr>
          <p:nvPr>
            <p:ph type="ftr" sz="quarter" idx="11"/>
          </p:nvPr>
        </p:nvSpPr>
        <p:spPr>
          <a:xfrm>
            <a:off x="742483" y="6311330"/>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14" name="Title 3">
            <a:extLst>
              <a:ext uri="{FF2B5EF4-FFF2-40B4-BE49-F238E27FC236}">
                <a16:creationId xmlns:a16="http://schemas.microsoft.com/office/drawing/2014/main" id="{47DFE221-47A0-4DFE-A2C3-98F57B496918}"/>
              </a:ext>
            </a:extLst>
          </p:cNvPr>
          <p:cNvSpPr>
            <a:spLocks noGrp="1"/>
          </p:cNvSpPr>
          <p:nvPr>
            <p:ph type="title"/>
          </p:nvPr>
        </p:nvSpPr>
        <p:spPr>
          <a:xfrm>
            <a:off x="704895" y="337149"/>
            <a:ext cx="7299104" cy="699619"/>
          </a:xfrm>
        </p:spPr>
        <p:txBody>
          <a:bodyPr>
            <a:normAutofit/>
          </a:bodyPr>
          <a:lstStyle/>
          <a:p>
            <a:r>
              <a:rPr lang="en-US" sz="3600" b="1" dirty="0"/>
              <a:t>Other Places to be Seen – Block Arcade</a:t>
            </a:r>
          </a:p>
        </p:txBody>
      </p:sp>
    </p:spTree>
    <p:extLst>
      <p:ext uri="{BB962C8B-B14F-4D97-AF65-F5344CB8AC3E}">
        <p14:creationId xmlns:p14="http://schemas.microsoft.com/office/powerpoint/2010/main" val="102748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501533-515D-4311-A1DB-B82EDAC0C42D}"/>
              </a:ext>
            </a:extLst>
          </p:cNvPr>
          <p:cNvSpPr>
            <a:spLocks noGrp="1"/>
          </p:cNvSpPr>
          <p:nvPr>
            <p:ph type="sldNum" sz="quarter" idx="12"/>
          </p:nvPr>
        </p:nvSpPr>
        <p:spPr/>
        <p:txBody>
          <a:bodyPr/>
          <a:lstStyle/>
          <a:p>
            <a:fld id="{DC56C17F-E5A4-4123-831E-B6BE4BD60FE1}" type="slidenum">
              <a:rPr lang="en-US" sz="1000" smtClean="0"/>
              <a:t>11</a:t>
            </a:fld>
            <a:endParaRPr lang="en-US" sz="1000" dirty="0"/>
          </a:p>
        </p:txBody>
      </p:sp>
      <p:sp>
        <p:nvSpPr>
          <p:cNvPr id="6" name="Rectangle 5">
            <a:extLst>
              <a:ext uri="{FF2B5EF4-FFF2-40B4-BE49-F238E27FC236}">
                <a16:creationId xmlns:a16="http://schemas.microsoft.com/office/drawing/2014/main" id="{4CBA9459-DF1D-41EA-9B39-0322986ECF55}"/>
              </a:ext>
            </a:extLst>
          </p:cNvPr>
          <p:cNvSpPr/>
          <p:nvPr/>
        </p:nvSpPr>
        <p:spPr>
          <a:xfrm>
            <a:off x="767369" y="1036768"/>
            <a:ext cx="4606947" cy="2594428"/>
          </a:xfrm>
          <a:prstGeom prst="rect">
            <a:avLst/>
          </a:prstGeom>
        </p:spPr>
        <p:txBody>
          <a:bodyPr wrap="square">
            <a:spAutoFit/>
          </a:bodyPr>
          <a:lstStyle/>
          <a:p>
            <a:pPr>
              <a:lnSpc>
                <a:spcPct val="114000"/>
              </a:lnSpc>
              <a:spcBef>
                <a:spcPts val="1200"/>
              </a:spcBef>
              <a:spcAft>
                <a:spcPts val="600"/>
              </a:spcAft>
            </a:pPr>
            <a:r>
              <a:rPr lang="en-AU" sz="2400" dirty="0"/>
              <a:t>A trip to the Block Arcade is never complete without the decadence of High Tea at the Hopetoun Tea Rooms. </a:t>
            </a:r>
            <a:r>
              <a:rPr lang="en-AU" sz="2400" dirty="0">
                <a:solidFill>
                  <a:srgbClr val="222222"/>
                </a:solidFill>
              </a:rPr>
              <a:t>Full of old-world charm, it was known to draw queues – both for its extensive menu of English </a:t>
            </a:r>
            <a:endParaRPr lang="en-AU" sz="2400" dirty="0"/>
          </a:p>
        </p:txBody>
      </p:sp>
      <p:pic>
        <p:nvPicPr>
          <p:cNvPr id="9" name="Picture 2" descr="128-Year-Old Melbourne Institution Hopetoun Tea Rooms Is Up for Sale">
            <a:extLst>
              <a:ext uri="{FF2B5EF4-FFF2-40B4-BE49-F238E27FC236}">
                <a16:creationId xmlns:a16="http://schemas.microsoft.com/office/drawing/2014/main" id="{91D446DC-38C5-4674-9351-827662927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368" y="1116416"/>
            <a:ext cx="3443595" cy="2393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High Tea at the Hopetoun Tea Rooms Melbourne - High Tea Society">
            <a:extLst>
              <a:ext uri="{FF2B5EF4-FFF2-40B4-BE49-F238E27FC236}">
                <a16:creationId xmlns:a16="http://schemas.microsoft.com/office/drawing/2014/main" id="{8ED6865E-4C65-41B4-9DE8-E29570261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218" y="3826998"/>
            <a:ext cx="4888150" cy="23091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E5FD425C-7F53-42E6-A1AF-92FA7179F90C}"/>
              </a:ext>
            </a:extLst>
          </p:cNvPr>
          <p:cNvSpPr/>
          <p:nvPr/>
        </p:nvSpPr>
        <p:spPr>
          <a:xfrm>
            <a:off x="6017342" y="3882831"/>
            <a:ext cx="3554361" cy="2173415"/>
          </a:xfrm>
          <a:prstGeom prst="rect">
            <a:avLst/>
          </a:prstGeom>
        </p:spPr>
        <p:txBody>
          <a:bodyPr wrap="square">
            <a:spAutoFit/>
          </a:bodyPr>
          <a:lstStyle/>
          <a:p>
            <a:pPr>
              <a:lnSpc>
                <a:spcPct val="114000"/>
              </a:lnSpc>
              <a:spcBef>
                <a:spcPts val="600"/>
              </a:spcBef>
              <a:spcAft>
                <a:spcPts val="600"/>
              </a:spcAft>
            </a:pPr>
            <a:r>
              <a:rPr lang="en-AU" sz="2400" dirty="0">
                <a:solidFill>
                  <a:srgbClr val="222222"/>
                </a:solidFill>
              </a:rPr>
              <a:t>teas, herbal infusions and more exotic blends, and for its extravagant window displays of cakes, tarts and muffins.</a:t>
            </a:r>
            <a:endParaRPr lang="en-US" sz="2400" dirty="0"/>
          </a:p>
        </p:txBody>
      </p:sp>
      <p:sp>
        <p:nvSpPr>
          <p:cNvPr id="10" name="Footer Placeholder 6">
            <a:extLst>
              <a:ext uri="{FF2B5EF4-FFF2-40B4-BE49-F238E27FC236}">
                <a16:creationId xmlns:a16="http://schemas.microsoft.com/office/drawing/2014/main" id="{BE73EBED-A683-4AA0-9F07-FE99E19E88EB}"/>
              </a:ext>
            </a:extLst>
          </p:cNvPr>
          <p:cNvSpPr>
            <a:spLocks noGrp="1"/>
          </p:cNvSpPr>
          <p:nvPr>
            <p:ph type="ftr" sz="quarter" idx="11"/>
          </p:nvPr>
        </p:nvSpPr>
        <p:spPr>
          <a:xfrm>
            <a:off x="767369" y="6366269"/>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12" name="Title 3">
            <a:extLst>
              <a:ext uri="{FF2B5EF4-FFF2-40B4-BE49-F238E27FC236}">
                <a16:creationId xmlns:a16="http://schemas.microsoft.com/office/drawing/2014/main" id="{80C275C8-8776-4CAA-AA6A-660D03576477}"/>
              </a:ext>
            </a:extLst>
          </p:cNvPr>
          <p:cNvSpPr>
            <a:spLocks noGrp="1"/>
          </p:cNvSpPr>
          <p:nvPr>
            <p:ph type="title"/>
          </p:nvPr>
        </p:nvSpPr>
        <p:spPr>
          <a:xfrm>
            <a:off x="704895" y="337149"/>
            <a:ext cx="7299104" cy="699619"/>
          </a:xfrm>
        </p:spPr>
        <p:txBody>
          <a:bodyPr>
            <a:normAutofit/>
          </a:bodyPr>
          <a:lstStyle/>
          <a:p>
            <a:r>
              <a:rPr lang="en-US" sz="3600" b="1" dirty="0"/>
              <a:t>Other Places to be Seen – Block Arcade</a:t>
            </a:r>
          </a:p>
        </p:txBody>
      </p:sp>
    </p:spTree>
    <p:extLst>
      <p:ext uri="{BB962C8B-B14F-4D97-AF65-F5344CB8AC3E}">
        <p14:creationId xmlns:p14="http://schemas.microsoft.com/office/powerpoint/2010/main" val="160078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3BAED-8FED-4F0C-9C77-F38CE59D5C28}"/>
              </a:ext>
            </a:extLst>
          </p:cNvPr>
          <p:cNvPicPr>
            <a:picLocks noChangeAspect="1"/>
          </p:cNvPicPr>
          <p:nvPr/>
        </p:nvPicPr>
        <p:blipFill>
          <a:blip r:embed="rId3"/>
          <a:stretch>
            <a:fillRect/>
          </a:stretch>
        </p:blipFill>
        <p:spPr>
          <a:xfrm>
            <a:off x="8180984" y="169381"/>
            <a:ext cx="1419086" cy="1419086"/>
          </a:xfrm>
          <a:prstGeom prst="rect">
            <a:avLst/>
          </a:prstGeom>
        </p:spPr>
      </p:pic>
      <p:sp>
        <p:nvSpPr>
          <p:cNvPr id="9" name="Slide Number Placeholder 8">
            <a:extLst>
              <a:ext uri="{FF2B5EF4-FFF2-40B4-BE49-F238E27FC236}">
                <a16:creationId xmlns:a16="http://schemas.microsoft.com/office/drawing/2014/main" id="{ABF22428-EA98-42CE-962A-DA78972FF1C9}"/>
              </a:ext>
            </a:extLst>
          </p:cNvPr>
          <p:cNvSpPr>
            <a:spLocks noGrp="1"/>
          </p:cNvSpPr>
          <p:nvPr>
            <p:ph type="sldNum" sz="quarter" idx="12"/>
          </p:nvPr>
        </p:nvSpPr>
        <p:spPr>
          <a:xfrm>
            <a:off x="6996113" y="6421913"/>
            <a:ext cx="2228850" cy="365125"/>
          </a:xfrm>
        </p:spPr>
        <p:txBody>
          <a:bodyPr/>
          <a:lstStyle/>
          <a:p>
            <a:fld id="{DC56C17F-E5A4-4123-831E-B6BE4BD60FE1}" type="slidenum">
              <a:rPr lang="en-US" sz="1000" smtClean="0"/>
              <a:t>12</a:t>
            </a:fld>
            <a:endParaRPr lang="en-US" sz="1000" dirty="0"/>
          </a:p>
        </p:txBody>
      </p:sp>
      <p:sp>
        <p:nvSpPr>
          <p:cNvPr id="6" name="Rectangle 5">
            <a:extLst>
              <a:ext uri="{FF2B5EF4-FFF2-40B4-BE49-F238E27FC236}">
                <a16:creationId xmlns:a16="http://schemas.microsoft.com/office/drawing/2014/main" id="{4CBA9459-DF1D-41EA-9B39-0322986ECF55}"/>
              </a:ext>
            </a:extLst>
          </p:cNvPr>
          <p:cNvSpPr/>
          <p:nvPr/>
        </p:nvSpPr>
        <p:spPr>
          <a:xfrm>
            <a:off x="704895" y="1133279"/>
            <a:ext cx="3900954" cy="910377"/>
          </a:xfrm>
          <a:prstGeom prst="rect">
            <a:avLst/>
          </a:prstGeom>
        </p:spPr>
        <p:txBody>
          <a:bodyPr wrap="square">
            <a:spAutoFit/>
          </a:bodyPr>
          <a:lstStyle/>
          <a:p>
            <a:pPr>
              <a:lnSpc>
                <a:spcPct val="114000"/>
              </a:lnSpc>
              <a:spcBef>
                <a:spcPts val="1200"/>
              </a:spcBef>
              <a:spcAft>
                <a:spcPts val="600"/>
              </a:spcAft>
            </a:pPr>
            <a:r>
              <a:rPr lang="en-AU" sz="2400" dirty="0"/>
              <a:t>Ernest Hillier made Australia’s first chocolates in 1916</a:t>
            </a:r>
            <a:r>
              <a:rPr lang="en-AU" sz="2400" b="1" dirty="0"/>
              <a:t>.</a:t>
            </a:r>
            <a:endParaRPr lang="en-AU" sz="2400" dirty="0"/>
          </a:p>
        </p:txBody>
      </p:sp>
      <p:sp>
        <p:nvSpPr>
          <p:cNvPr id="2" name="TextBox 1">
            <a:extLst>
              <a:ext uri="{FF2B5EF4-FFF2-40B4-BE49-F238E27FC236}">
                <a16:creationId xmlns:a16="http://schemas.microsoft.com/office/drawing/2014/main" id="{47BA280E-6A6B-45D0-A922-D456B9F40F28}"/>
              </a:ext>
            </a:extLst>
          </p:cNvPr>
          <p:cNvSpPr txBox="1"/>
          <p:nvPr/>
        </p:nvSpPr>
        <p:spPr>
          <a:xfrm>
            <a:off x="704895" y="3471987"/>
            <a:ext cx="5527160" cy="3015441"/>
          </a:xfrm>
          <a:prstGeom prst="rect">
            <a:avLst/>
          </a:prstGeom>
          <a:noFill/>
        </p:spPr>
        <p:txBody>
          <a:bodyPr wrap="square" rtlCol="0">
            <a:spAutoFit/>
          </a:bodyPr>
          <a:lstStyle/>
          <a:p>
            <a:pPr>
              <a:lnSpc>
                <a:spcPct val="114000"/>
              </a:lnSpc>
              <a:spcBef>
                <a:spcPts val="1200"/>
              </a:spcBef>
            </a:pPr>
            <a:r>
              <a:rPr lang="en-AU" sz="2400" dirty="0"/>
              <a:t>The highlight of a shopping trip </a:t>
            </a:r>
          </a:p>
          <a:p>
            <a:pPr>
              <a:lnSpc>
                <a:spcPct val="114000"/>
              </a:lnSpc>
            </a:pPr>
            <a:r>
              <a:rPr lang="en-AU" sz="2400" dirty="0"/>
              <a:t>to the city with my mother was </a:t>
            </a:r>
          </a:p>
          <a:p>
            <a:pPr>
              <a:lnSpc>
                <a:spcPct val="114000"/>
              </a:lnSpc>
            </a:pPr>
            <a:r>
              <a:rPr lang="en-AU" sz="2400" dirty="0"/>
              <a:t>our final stop, Ernest Hilliers Café, beside the Regent Theatre in Collins Street. I remember fondly my favourite….. a Banana Split, with chocolate sauce and peanuts.</a:t>
            </a:r>
          </a:p>
        </p:txBody>
      </p:sp>
      <p:pic>
        <p:nvPicPr>
          <p:cNvPr id="1032" name="Picture 8">
            <a:extLst>
              <a:ext uri="{FF2B5EF4-FFF2-40B4-BE49-F238E27FC236}">
                <a16:creationId xmlns:a16="http://schemas.microsoft.com/office/drawing/2014/main" id="{FEA373D4-1577-4240-A947-BB34C7827D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418" y="2122775"/>
            <a:ext cx="1503433" cy="1263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lliers Soda Fountain - Australian food history timeline">
            <a:extLst>
              <a:ext uri="{FF2B5EF4-FFF2-40B4-BE49-F238E27FC236}">
                <a16:creationId xmlns:a16="http://schemas.microsoft.com/office/drawing/2014/main" id="{54113BA7-78EA-4828-80FD-C3ADEBB920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5940" y="1330769"/>
            <a:ext cx="3861806" cy="28080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 name="Picture 10" descr="Banana split">
            <a:extLst>
              <a:ext uri="{FF2B5EF4-FFF2-40B4-BE49-F238E27FC236}">
                <a16:creationId xmlns:a16="http://schemas.microsoft.com/office/drawing/2014/main" id="{0E2D81F3-6D78-4596-A3C8-0D5E9619CD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9472" y="4274292"/>
            <a:ext cx="3261633" cy="217442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Footer Placeholder 6">
            <a:extLst>
              <a:ext uri="{FF2B5EF4-FFF2-40B4-BE49-F238E27FC236}">
                <a16:creationId xmlns:a16="http://schemas.microsoft.com/office/drawing/2014/main" id="{562A11F0-956A-4038-8870-6FE200B81108}"/>
              </a:ext>
            </a:extLst>
          </p:cNvPr>
          <p:cNvSpPr>
            <a:spLocks noGrp="1"/>
          </p:cNvSpPr>
          <p:nvPr>
            <p:ph type="ftr" sz="quarter" idx="11"/>
          </p:nvPr>
        </p:nvSpPr>
        <p:spPr>
          <a:xfrm>
            <a:off x="681037" y="6465393"/>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15" name="Title 3">
            <a:extLst>
              <a:ext uri="{FF2B5EF4-FFF2-40B4-BE49-F238E27FC236}">
                <a16:creationId xmlns:a16="http://schemas.microsoft.com/office/drawing/2014/main" id="{A940F47F-8274-4C9E-93CE-0B38991B01D3}"/>
              </a:ext>
            </a:extLst>
          </p:cNvPr>
          <p:cNvSpPr>
            <a:spLocks noGrp="1"/>
          </p:cNvSpPr>
          <p:nvPr>
            <p:ph type="title"/>
          </p:nvPr>
        </p:nvSpPr>
        <p:spPr>
          <a:xfrm>
            <a:off x="704895" y="392607"/>
            <a:ext cx="7299104" cy="699619"/>
          </a:xfrm>
        </p:spPr>
        <p:txBody>
          <a:bodyPr>
            <a:normAutofit/>
          </a:bodyPr>
          <a:lstStyle/>
          <a:p>
            <a:r>
              <a:rPr lang="en-US" sz="3600" b="1" dirty="0"/>
              <a:t>Other Places to be Seen – Hilliers</a:t>
            </a:r>
          </a:p>
        </p:txBody>
      </p:sp>
    </p:spTree>
    <p:extLst>
      <p:ext uri="{BB962C8B-B14F-4D97-AF65-F5344CB8AC3E}">
        <p14:creationId xmlns:p14="http://schemas.microsoft.com/office/powerpoint/2010/main" val="312865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700934" y="343545"/>
            <a:ext cx="5478639" cy="491585"/>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Popular Fashion Magazines</a:t>
            </a:r>
          </a:p>
        </p:txBody>
      </p:sp>
      <p:pic>
        <p:nvPicPr>
          <p:cNvPr id="5" name="Picture 4" descr="47 Best 1960s Australia images | 1960s fashion, Vintage fashion ...">
            <a:extLst>
              <a:ext uri="{FF2B5EF4-FFF2-40B4-BE49-F238E27FC236}">
                <a16:creationId xmlns:a16="http://schemas.microsoft.com/office/drawing/2014/main" id="{1EF4C690-9FBA-4E31-BA7D-74E8288BE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620206" y="2127538"/>
            <a:ext cx="3093093" cy="40367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descr="The Swinging Sixties — Fashion for The Australian Women's Weekly ...">
            <a:extLst>
              <a:ext uri="{FF2B5EF4-FFF2-40B4-BE49-F238E27FC236}">
                <a16:creationId xmlns:a16="http://schemas.microsoft.com/office/drawing/2014/main" id="{31CCC600-90BE-4FB0-9C99-CA1B6658A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40112" y="1017658"/>
            <a:ext cx="3008694" cy="41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a:extLst>
              <a:ext uri="{FF2B5EF4-FFF2-40B4-BE49-F238E27FC236}">
                <a16:creationId xmlns:a16="http://schemas.microsoft.com/office/drawing/2014/main" id="{F4BEC4EA-1268-48F6-8328-F5B2B9A0DC26}"/>
              </a:ext>
            </a:extLst>
          </p:cNvPr>
          <p:cNvSpPr txBox="1"/>
          <p:nvPr/>
        </p:nvSpPr>
        <p:spPr>
          <a:xfrm>
            <a:off x="6996113" y="2006672"/>
            <a:ext cx="2346007" cy="4278479"/>
          </a:xfrm>
          <a:prstGeom prst="rect">
            <a:avLst/>
          </a:prstGeom>
          <a:noFill/>
        </p:spPr>
        <p:txBody>
          <a:bodyPr wrap="square" rtlCol="0">
            <a:spAutoFit/>
          </a:bodyPr>
          <a:lstStyle/>
          <a:p>
            <a:pPr>
              <a:lnSpc>
                <a:spcPct val="114000"/>
              </a:lnSpc>
              <a:spcBef>
                <a:spcPts val="1200"/>
              </a:spcBef>
              <a:spcAft>
                <a:spcPts val="600"/>
              </a:spcAft>
            </a:pPr>
            <a:r>
              <a:rPr lang="en-AU" sz="2400" dirty="0"/>
              <a:t>For many years, Women’s Weekly was the premier magazine in Australia. It was started in 1933 by Frank Packer as a weekly publication.</a:t>
            </a:r>
            <a:endParaRPr lang="en-US" sz="2400" dirty="0"/>
          </a:p>
        </p:txBody>
      </p:sp>
      <p:sp>
        <p:nvSpPr>
          <p:cNvPr id="3" name="Slide Number Placeholder 2">
            <a:extLst>
              <a:ext uri="{FF2B5EF4-FFF2-40B4-BE49-F238E27FC236}">
                <a16:creationId xmlns:a16="http://schemas.microsoft.com/office/drawing/2014/main" id="{A76085BF-E962-43AC-B3B1-0CBE19F9D2A4}"/>
              </a:ext>
            </a:extLst>
          </p:cNvPr>
          <p:cNvSpPr>
            <a:spLocks noGrp="1"/>
          </p:cNvSpPr>
          <p:nvPr>
            <p:ph type="sldNum" sz="quarter" idx="12"/>
          </p:nvPr>
        </p:nvSpPr>
        <p:spPr/>
        <p:txBody>
          <a:bodyPr/>
          <a:lstStyle/>
          <a:p>
            <a:fld id="{DC56C17F-E5A4-4123-831E-B6BE4BD60FE1}" type="slidenum">
              <a:rPr lang="en-US" sz="1000" smtClean="0"/>
              <a:t>13</a:t>
            </a:fld>
            <a:endParaRPr lang="en-US" sz="1000" dirty="0"/>
          </a:p>
        </p:txBody>
      </p:sp>
      <p:sp>
        <p:nvSpPr>
          <p:cNvPr id="8" name="Footer Placeholder 6">
            <a:extLst>
              <a:ext uri="{FF2B5EF4-FFF2-40B4-BE49-F238E27FC236}">
                <a16:creationId xmlns:a16="http://schemas.microsoft.com/office/drawing/2014/main" id="{67657030-01BE-48C8-B867-E44E9BF10286}"/>
              </a:ext>
            </a:extLst>
          </p:cNvPr>
          <p:cNvSpPr>
            <a:spLocks noGrp="1"/>
          </p:cNvSpPr>
          <p:nvPr>
            <p:ph type="ftr" sz="quarter" idx="11"/>
          </p:nvPr>
        </p:nvSpPr>
        <p:spPr>
          <a:xfrm>
            <a:off x="681037" y="6267538"/>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348414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705894" y="365127"/>
            <a:ext cx="3922212" cy="491585"/>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Iconic designers</a:t>
            </a:r>
          </a:p>
        </p:txBody>
      </p:sp>
      <p:pic>
        <p:nvPicPr>
          <p:cNvPr id="3" name="Picture 2" descr="Pierre Cardin in 1960, with mini skirt, the dress was more shorter ...">
            <a:extLst>
              <a:ext uri="{FF2B5EF4-FFF2-40B4-BE49-F238E27FC236}">
                <a16:creationId xmlns:a16="http://schemas.microsoft.com/office/drawing/2014/main" id="{DF8F89B4-4887-4531-A659-BCE562D779F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90166" y="417495"/>
            <a:ext cx="3197619" cy="2539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D9084F70-FA79-4421-B235-E717D091FACD}"/>
              </a:ext>
            </a:extLst>
          </p:cNvPr>
          <p:cNvSpPr txBox="1"/>
          <p:nvPr/>
        </p:nvSpPr>
        <p:spPr>
          <a:xfrm>
            <a:off x="705894" y="1114558"/>
            <a:ext cx="3922212" cy="2173415"/>
          </a:xfrm>
          <a:prstGeom prst="rect">
            <a:avLst/>
          </a:prstGeom>
          <a:noFill/>
        </p:spPr>
        <p:txBody>
          <a:bodyPr wrap="square" rtlCol="0">
            <a:spAutoFit/>
          </a:bodyPr>
          <a:lstStyle/>
          <a:p>
            <a:pPr>
              <a:lnSpc>
                <a:spcPct val="114000"/>
              </a:lnSpc>
              <a:spcBef>
                <a:spcPts val="1200"/>
              </a:spcBef>
              <a:spcAft>
                <a:spcPts val="600"/>
              </a:spcAft>
            </a:pPr>
            <a:r>
              <a:rPr lang="en-US" sz="2400" b="1" dirty="0"/>
              <a:t>Pierre Cardin </a:t>
            </a:r>
            <a:r>
              <a:rPr lang="en-AU" sz="2400" dirty="0"/>
              <a:t>was already a trained tailor by the age of fourteen.  He began his couture career at Christian Dior.</a:t>
            </a:r>
            <a:endParaRPr lang="en-US" sz="2400" b="1" dirty="0"/>
          </a:p>
        </p:txBody>
      </p:sp>
      <p:pic>
        <p:nvPicPr>
          <p:cNvPr id="1026" name="Picture 2" descr="Mod Fashion~ (Yves St. Laurent Color Block Dress 1965) | Fashion ...">
            <a:extLst>
              <a:ext uri="{FF2B5EF4-FFF2-40B4-BE49-F238E27FC236}">
                <a16:creationId xmlns:a16="http://schemas.microsoft.com/office/drawing/2014/main" id="{1107ED48-4B40-48E3-9BA9-C066B400AA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899" y="3146128"/>
            <a:ext cx="2095895" cy="30574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21F46C-0BEB-45BD-AB16-4D70004B9EC5}"/>
              </a:ext>
            </a:extLst>
          </p:cNvPr>
          <p:cNvSpPr txBox="1"/>
          <p:nvPr/>
        </p:nvSpPr>
        <p:spPr>
          <a:xfrm>
            <a:off x="705894" y="3582407"/>
            <a:ext cx="5380699" cy="2594428"/>
          </a:xfrm>
          <a:prstGeom prst="rect">
            <a:avLst/>
          </a:prstGeom>
          <a:noFill/>
        </p:spPr>
        <p:txBody>
          <a:bodyPr wrap="square" rtlCol="0">
            <a:spAutoFit/>
          </a:bodyPr>
          <a:lstStyle/>
          <a:p>
            <a:pPr>
              <a:lnSpc>
                <a:spcPct val="114000"/>
              </a:lnSpc>
              <a:spcBef>
                <a:spcPts val="1200"/>
              </a:spcBef>
              <a:spcAft>
                <a:spcPts val="600"/>
              </a:spcAft>
            </a:pPr>
            <a:r>
              <a:rPr lang="en-US" sz="2400" b="1" dirty="0"/>
              <a:t>Yves St Laurent</a:t>
            </a:r>
            <a:r>
              <a:rPr lang="en-US" sz="2400" dirty="0"/>
              <a:t> p</a:t>
            </a:r>
            <a:r>
              <a:rPr lang="en-AU" sz="2400" dirty="0"/>
              <a:t>aid tribute to the Dutch artist Piet Mondrian in this jersey shift dress – devoted to the artist’s geometric works. It caused a sensation when shown as part of the fall/winter 1965 haute couture show.</a:t>
            </a:r>
            <a:endParaRPr lang="en-US" sz="2400" b="1" dirty="0"/>
          </a:p>
        </p:txBody>
      </p:sp>
      <p:sp>
        <p:nvSpPr>
          <p:cNvPr id="7" name="Slide Number Placeholder 6">
            <a:extLst>
              <a:ext uri="{FF2B5EF4-FFF2-40B4-BE49-F238E27FC236}">
                <a16:creationId xmlns:a16="http://schemas.microsoft.com/office/drawing/2014/main" id="{4731ADC8-14F7-49CC-B9F0-96A4EEC0DE9F}"/>
              </a:ext>
            </a:extLst>
          </p:cNvPr>
          <p:cNvSpPr>
            <a:spLocks noGrp="1"/>
          </p:cNvSpPr>
          <p:nvPr>
            <p:ph type="sldNum" sz="quarter" idx="12"/>
          </p:nvPr>
        </p:nvSpPr>
        <p:spPr/>
        <p:txBody>
          <a:bodyPr/>
          <a:lstStyle/>
          <a:p>
            <a:fld id="{DC56C17F-E5A4-4123-831E-B6BE4BD60FE1}" type="slidenum">
              <a:rPr lang="en-US" sz="1000" smtClean="0"/>
              <a:t>14</a:t>
            </a:fld>
            <a:endParaRPr lang="en-US" sz="1000" dirty="0"/>
          </a:p>
        </p:txBody>
      </p:sp>
      <p:sp>
        <p:nvSpPr>
          <p:cNvPr id="11" name="Footer Placeholder 6">
            <a:extLst>
              <a:ext uri="{FF2B5EF4-FFF2-40B4-BE49-F238E27FC236}">
                <a16:creationId xmlns:a16="http://schemas.microsoft.com/office/drawing/2014/main" id="{CF2BBB77-7320-4F1F-A060-F5419CAD6E79}"/>
              </a:ext>
            </a:extLst>
          </p:cNvPr>
          <p:cNvSpPr>
            <a:spLocks noGrp="1"/>
          </p:cNvSpPr>
          <p:nvPr>
            <p:ph type="ftr" sz="quarter" idx="11"/>
          </p:nvPr>
        </p:nvSpPr>
        <p:spPr>
          <a:xfrm>
            <a:off x="705894" y="6291231"/>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900205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835820" y="362803"/>
            <a:ext cx="3976441" cy="491585"/>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Prue Acton </a:t>
            </a:r>
          </a:p>
        </p:txBody>
      </p:sp>
      <p:sp>
        <p:nvSpPr>
          <p:cNvPr id="2" name="TextBox 1">
            <a:extLst>
              <a:ext uri="{FF2B5EF4-FFF2-40B4-BE49-F238E27FC236}">
                <a16:creationId xmlns:a16="http://schemas.microsoft.com/office/drawing/2014/main" id="{D9084F70-FA79-4421-B235-E717D091FACD}"/>
              </a:ext>
            </a:extLst>
          </p:cNvPr>
          <p:cNvSpPr txBox="1"/>
          <p:nvPr/>
        </p:nvSpPr>
        <p:spPr>
          <a:xfrm>
            <a:off x="835820" y="1071708"/>
            <a:ext cx="4783316" cy="2173415"/>
          </a:xfrm>
          <a:prstGeom prst="rect">
            <a:avLst/>
          </a:prstGeom>
          <a:noFill/>
        </p:spPr>
        <p:txBody>
          <a:bodyPr wrap="square" rtlCol="0">
            <a:spAutoFit/>
          </a:bodyPr>
          <a:lstStyle/>
          <a:p>
            <a:pPr>
              <a:lnSpc>
                <a:spcPct val="114000"/>
              </a:lnSpc>
              <a:spcBef>
                <a:spcPts val="1200"/>
              </a:spcBef>
              <a:spcAft>
                <a:spcPts val="600"/>
              </a:spcAft>
            </a:pPr>
            <a:r>
              <a:rPr lang="en-AU" sz="2400" dirty="0"/>
              <a:t>Fashion and business entrepreneur Prue Acton established her signature label in the 1960s. She was a new wave designer who was shaping the new youth fashion industry.</a:t>
            </a:r>
            <a:endParaRPr lang="en-US" sz="2400" b="1" dirty="0"/>
          </a:p>
        </p:txBody>
      </p:sp>
      <p:sp>
        <p:nvSpPr>
          <p:cNvPr id="5" name="TextBox 4">
            <a:extLst>
              <a:ext uri="{FF2B5EF4-FFF2-40B4-BE49-F238E27FC236}">
                <a16:creationId xmlns:a16="http://schemas.microsoft.com/office/drawing/2014/main" id="{4B21F46C-0BEB-45BD-AB16-4D70004B9EC5}"/>
              </a:ext>
            </a:extLst>
          </p:cNvPr>
          <p:cNvSpPr txBox="1"/>
          <p:nvPr/>
        </p:nvSpPr>
        <p:spPr>
          <a:xfrm>
            <a:off x="3589167" y="3536514"/>
            <a:ext cx="5820759" cy="2594428"/>
          </a:xfrm>
          <a:prstGeom prst="rect">
            <a:avLst/>
          </a:prstGeom>
          <a:noFill/>
        </p:spPr>
        <p:txBody>
          <a:bodyPr wrap="square" rtlCol="0">
            <a:spAutoFit/>
          </a:bodyPr>
          <a:lstStyle/>
          <a:p>
            <a:pPr>
              <a:lnSpc>
                <a:spcPct val="114000"/>
              </a:lnSpc>
              <a:spcBef>
                <a:spcPts val="1200"/>
              </a:spcBef>
              <a:spcAft>
                <a:spcPts val="600"/>
              </a:spcAft>
            </a:pPr>
            <a:r>
              <a:rPr lang="en-AU" sz="2400" dirty="0"/>
              <a:t>In 1963, aged 21, she established her fashion design business in Flinders Lane. It turned over 350 designs a year and sold an average of 1,000 dresses a week through 80 outlets in Australia and New Zealand. She also developed her own range of cosmetics.</a:t>
            </a:r>
            <a:endParaRPr lang="en-US" sz="2400" b="1" dirty="0"/>
          </a:p>
        </p:txBody>
      </p:sp>
      <p:pic>
        <p:nvPicPr>
          <p:cNvPr id="2050" name="Picture 2" descr="Design of a lifetime: Prue Acton exhibition opens at Bayside Arts ...">
            <a:extLst>
              <a:ext uri="{FF2B5EF4-FFF2-40B4-BE49-F238E27FC236}">
                <a16:creationId xmlns:a16="http://schemas.microsoft.com/office/drawing/2014/main" id="{C6ABACB4-49FC-4C04-9EA5-0F5BDC1129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36"/>
          <a:stretch/>
        </p:blipFill>
        <p:spPr bwMode="auto">
          <a:xfrm>
            <a:off x="5940793" y="1281720"/>
            <a:ext cx="3284170" cy="20625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2" name="Picture 4" descr="Prue Acton - Art Almanac">
            <a:extLst>
              <a:ext uri="{FF2B5EF4-FFF2-40B4-BE49-F238E27FC236}">
                <a16:creationId xmlns:a16="http://schemas.microsoft.com/office/drawing/2014/main" id="{A7682F16-B098-4ED3-AACF-B838E639D5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09"/>
          <a:stretch/>
        </p:blipFill>
        <p:spPr bwMode="auto">
          <a:xfrm>
            <a:off x="984730" y="3368982"/>
            <a:ext cx="2377435" cy="33043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4" name="Picture 6" descr="Prue Acton United Kingdom Trademark Brand Information - Prue Acton ...">
            <a:extLst>
              <a:ext uri="{FF2B5EF4-FFF2-40B4-BE49-F238E27FC236}">
                <a16:creationId xmlns:a16="http://schemas.microsoft.com/office/drawing/2014/main" id="{5CB38C42-FF09-48F2-A952-E9D2D9ADEE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2113" y="215960"/>
            <a:ext cx="1792850" cy="78526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EF3B6D7-C10E-4432-A918-383C3E3C1A49}"/>
              </a:ext>
            </a:extLst>
          </p:cNvPr>
          <p:cNvSpPr>
            <a:spLocks noGrp="1"/>
          </p:cNvSpPr>
          <p:nvPr>
            <p:ph type="sldNum" sz="quarter" idx="12"/>
          </p:nvPr>
        </p:nvSpPr>
        <p:spPr/>
        <p:txBody>
          <a:bodyPr/>
          <a:lstStyle/>
          <a:p>
            <a:fld id="{DC56C17F-E5A4-4123-831E-B6BE4BD60FE1}" type="slidenum">
              <a:rPr lang="en-US" sz="1000" smtClean="0"/>
              <a:t>15</a:t>
            </a:fld>
            <a:endParaRPr lang="en-US" sz="1000" dirty="0"/>
          </a:p>
        </p:txBody>
      </p:sp>
      <p:sp>
        <p:nvSpPr>
          <p:cNvPr id="10" name="Footer Placeholder 6">
            <a:extLst>
              <a:ext uri="{FF2B5EF4-FFF2-40B4-BE49-F238E27FC236}">
                <a16:creationId xmlns:a16="http://schemas.microsoft.com/office/drawing/2014/main" id="{E5623E42-D473-454C-A9F3-4FB4AD5A9381}"/>
              </a:ext>
            </a:extLst>
          </p:cNvPr>
          <p:cNvSpPr>
            <a:spLocks noGrp="1"/>
          </p:cNvSpPr>
          <p:nvPr>
            <p:ph type="ftr" sz="quarter" idx="11"/>
          </p:nvPr>
        </p:nvSpPr>
        <p:spPr>
          <a:xfrm>
            <a:off x="3589167" y="6345969"/>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3401430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737420" y="365127"/>
            <a:ext cx="6313796" cy="491585"/>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The most stylish women…. </a:t>
            </a:r>
          </a:p>
        </p:txBody>
      </p:sp>
      <p:pic>
        <p:nvPicPr>
          <p:cNvPr id="3" name="Picture 2">
            <a:extLst>
              <a:ext uri="{FF2B5EF4-FFF2-40B4-BE49-F238E27FC236}">
                <a16:creationId xmlns:a16="http://schemas.microsoft.com/office/drawing/2014/main" id="{394C1439-2888-4314-8605-BE0D052A5E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953" y="1075029"/>
            <a:ext cx="2684401" cy="3170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FE102C54-7790-4C9C-866F-5B762E0D8D05}"/>
              </a:ext>
            </a:extLst>
          </p:cNvPr>
          <p:cNvSpPr/>
          <p:nvPr/>
        </p:nvSpPr>
        <p:spPr>
          <a:xfrm>
            <a:off x="3894318" y="1242499"/>
            <a:ext cx="5330645" cy="1485278"/>
          </a:xfrm>
          <a:prstGeom prst="rect">
            <a:avLst/>
          </a:prstGeom>
        </p:spPr>
        <p:txBody>
          <a:bodyPr wrap="square">
            <a:spAutoFit/>
          </a:bodyPr>
          <a:lstStyle/>
          <a:p>
            <a:pPr>
              <a:lnSpc>
                <a:spcPct val="114000"/>
              </a:lnSpc>
              <a:spcBef>
                <a:spcPts val="1200"/>
              </a:spcBef>
              <a:spcAft>
                <a:spcPts val="600"/>
              </a:spcAft>
            </a:pPr>
            <a:r>
              <a:rPr lang="en-US" sz="2400" b="1" dirty="0">
                <a:latin typeface="Calibri" panose="020F0502020204030204" pitchFamily="34" charset="0"/>
                <a:ea typeface="Calibri" panose="020F0502020204030204" pitchFamily="34" charset="0"/>
                <a:cs typeface="Times New Roman" panose="02020603050405020304" pitchFamily="18" charset="0"/>
              </a:rPr>
              <a:t>Jacqueline Kennedy</a:t>
            </a:r>
          </a:p>
          <a:p>
            <a:pPr>
              <a:lnSpc>
                <a:spcPct val="114000"/>
              </a:lnSpc>
              <a:spcBef>
                <a:spcPts val="600"/>
              </a:spcBef>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Fashion Icon and First Lady of the United States of America, 1961.</a:t>
            </a:r>
          </a:p>
        </p:txBody>
      </p:sp>
      <p:pic>
        <p:nvPicPr>
          <p:cNvPr id="2050" name="Picture 2" descr="Jackie Kennedy and Audrey Hepburn wearing Givenchy | Jackie ...">
            <a:extLst>
              <a:ext uri="{FF2B5EF4-FFF2-40B4-BE49-F238E27FC236}">
                <a16:creationId xmlns:a16="http://schemas.microsoft.com/office/drawing/2014/main" id="{C1AA83A0-0C35-49B8-A500-D1F41EA41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460" y="2895246"/>
            <a:ext cx="3271559" cy="3461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0ED89D1-4A3E-4AD2-928D-98D54276537B}"/>
              </a:ext>
            </a:extLst>
          </p:cNvPr>
          <p:cNvSpPr/>
          <p:nvPr/>
        </p:nvSpPr>
        <p:spPr>
          <a:xfrm>
            <a:off x="7051215" y="3465871"/>
            <a:ext cx="2228850" cy="2594428"/>
          </a:xfrm>
          <a:prstGeom prst="rect">
            <a:avLst/>
          </a:prstGeom>
        </p:spPr>
        <p:txBody>
          <a:bodyPr wrap="square">
            <a:spAutoFit/>
          </a:bodyPr>
          <a:lstStyle/>
          <a:p>
            <a:pPr>
              <a:lnSpc>
                <a:spcPct val="114000"/>
              </a:lnSpc>
              <a:spcBef>
                <a:spcPts val="1200"/>
              </a:spcBef>
            </a:pPr>
            <a:r>
              <a:rPr lang="en-US" sz="2400" dirty="0">
                <a:latin typeface="Calibri" panose="020F0502020204030204" pitchFamily="34" charset="0"/>
                <a:ea typeface="Calibri" panose="020F0502020204030204" pitchFamily="34" charset="0"/>
                <a:cs typeface="Times New Roman" panose="02020603050405020304" pitchFamily="18" charset="0"/>
              </a:rPr>
              <a:t>Jacqueline Kennedy and Audrey Hepburn wearing Givenchy</a:t>
            </a:r>
          </a:p>
        </p:txBody>
      </p:sp>
      <p:sp>
        <p:nvSpPr>
          <p:cNvPr id="7" name="Slide Number Placeholder 6">
            <a:extLst>
              <a:ext uri="{FF2B5EF4-FFF2-40B4-BE49-F238E27FC236}">
                <a16:creationId xmlns:a16="http://schemas.microsoft.com/office/drawing/2014/main" id="{CEC3C0DA-2B08-4A3A-8A78-BC3750699B14}"/>
              </a:ext>
            </a:extLst>
          </p:cNvPr>
          <p:cNvSpPr>
            <a:spLocks noGrp="1"/>
          </p:cNvSpPr>
          <p:nvPr>
            <p:ph type="sldNum" sz="quarter" idx="12"/>
          </p:nvPr>
        </p:nvSpPr>
        <p:spPr/>
        <p:txBody>
          <a:bodyPr/>
          <a:lstStyle/>
          <a:p>
            <a:fld id="{DC56C17F-E5A4-4123-831E-B6BE4BD60FE1}" type="slidenum">
              <a:rPr lang="en-US" sz="1000" smtClean="0"/>
              <a:t>16</a:t>
            </a:fld>
            <a:endParaRPr lang="en-US" sz="1000" dirty="0"/>
          </a:p>
        </p:txBody>
      </p:sp>
      <p:sp>
        <p:nvSpPr>
          <p:cNvPr id="9" name="Footer Placeholder 6">
            <a:extLst>
              <a:ext uri="{FF2B5EF4-FFF2-40B4-BE49-F238E27FC236}">
                <a16:creationId xmlns:a16="http://schemas.microsoft.com/office/drawing/2014/main" id="{B6E76CF1-5D69-4BE4-A89C-76405A420997}"/>
              </a:ext>
            </a:extLst>
          </p:cNvPr>
          <p:cNvSpPr>
            <a:spLocks noGrp="1"/>
          </p:cNvSpPr>
          <p:nvPr>
            <p:ph type="ftr" sz="quarter" idx="11"/>
          </p:nvPr>
        </p:nvSpPr>
        <p:spPr>
          <a:xfrm>
            <a:off x="681037" y="6343783"/>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4243064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102C54-7790-4C9C-866F-5B762E0D8D05}"/>
              </a:ext>
            </a:extLst>
          </p:cNvPr>
          <p:cNvSpPr/>
          <p:nvPr/>
        </p:nvSpPr>
        <p:spPr>
          <a:xfrm>
            <a:off x="720484" y="1199830"/>
            <a:ext cx="2883220" cy="3015441"/>
          </a:xfrm>
          <a:prstGeom prst="rect">
            <a:avLst/>
          </a:prstGeom>
        </p:spPr>
        <p:txBody>
          <a:bodyPr wrap="square">
            <a:spAutoFit/>
          </a:bodyPr>
          <a:lstStyle/>
          <a:p>
            <a:pPr>
              <a:lnSpc>
                <a:spcPct val="114000"/>
              </a:lnSpc>
              <a:spcBef>
                <a:spcPts val="1200"/>
              </a:spcBef>
              <a:spcAft>
                <a:spcPts val="600"/>
              </a:spcAft>
            </a:pPr>
            <a:r>
              <a:rPr lang="en-US" sz="2400" b="1" dirty="0">
                <a:ea typeface="Calibri" panose="020F0502020204030204" pitchFamily="34" charset="0"/>
                <a:cs typeface="Times New Roman" panose="02020603050405020304" pitchFamily="18" charset="0"/>
              </a:rPr>
              <a:t>Grace Kelly</a:t>
            </a:r>
            <a:r>
              <a:rPr lang="en-US" sz="2400" dirty="0">
                <a:ea typeface="Calibri" panose="020F0502020204030204" pitchFamily="34" charset="0"/>
                <a:cs typeface="Times New Roman" panose="02020603050405020304" pitchFamily="18" charset="0"/>
              </a:rPr>
              <a:t>, </a:t>
            </a:r>
            <a:r>
              <a:rPr lang="en-US" sz="2400" b="1" dirty="0">
                <a:ea typeface="Calibri" panose="020F0502020204030204" pitchFamily="34" charset="0"/>
                <a:cs typeface="Times New Roman" panose="02020603050405020304" pitchFamily="18" charset="0"/>
              </a:rPr>
              <a:t>t</a:t>
            </a:r>
            <a:r>
              <a:rPr lang="en-US" sz="2400" dirty="0">
                <a:ea typeface="Calibri" panose="020F0502020204030204" pitchFamily="34" charset="0"/>
                <a:cs typeface="Times New Roman" panose="02020603050405020304" pitchFamily="18" charset="0"/>
              </a:rPr>
              <a:t>he American</a:t>
            </a:r>
            <a:r>
              <a:rPr lang="en-AU" sz="2400" dirty="0"/>
              <a:t> actress who, after starring in several significant films in the early to mid-1950s, became Princess of Monaco </a:t>
            </a:r>
            <a:endParaRPr lang="en-US" sz="2400" dirty="0">
              <a:ea typeface="Calibri" panose="020F0502020204030204" pitchFamily="34" charset="0"/>
              <a:cs typeface="Times New Roman" panose="02020603050405020304" pitchFamily="18" charset="0"/>
            </a:endParaRPr>
          </a:p>
        </p:txBody>
      </p:sp>
      <p:pic>
        <p:nvPicPr>
          <p:cNvPr id="2060" name="Picture 12" descr="Grace Kelly - News, Tips &amp; Guides | Glamour">
            <a:extLst>
              <a:ext uri="{FF2B5EF4-FFF2-40B4-BE49-F238E27FC236}">
                <a16:creationId xmlns:a16="http://schemas.microsoft.com/office/drawing/2014/main" id="{F8CF7D34-F797-4FC3-BA08-1181134F6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734" y="3238833"/>
            <a:ext cx="3093093" cy="30930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3D6B54C-3C72-439C-9CA7-287C01A81D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32" r="11172"/>
          <a:stretch/>
        </p:blipFill>
        <p:spPr bwMode="auto">
          <a:xfrm>
            <a:off x="3968534" y="1238865"/>
            <a:ext cx="3027579" cy="27053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058EAB0-FB7D-49F5-A4A4-6A986E1BEF91}"/>
              </a:ext>
            </a:extLst>
          </p:cNvPr>
          <p:cNvSpPr>
            <a:spLocks noGrp="1"/>
          </p:cNvSpPr>
          <p:nvPr>
            <p:ph type="sldNum" sz="quarter" idx="12"/>
          </p:nvPr>
        </p:nvSpPr>
        <p:spPr/>
        <p:txBody>
          <a:bodyPr/>
          <a:lstStyle/>
          <a:p>
            <a:fld id="{DC56C17F-E5A4-4123-831E-B6BE4BD60FE1}" type="slidenum">
              <a:rPr lang="en-US" sz="1000" smtClean="0"/>
              <a:t>17</a:t>
            </a:fld>
            <a:endParaRPr lang="en-US" sz="1000" dirty="0"/>
          </a:p>
        </p:txBody>
      </p:sp>
      <p:sp>
        <p:nvSpPr>
          <p:cNvPr id="8" name="Footer Placeholder 6">
            <a:extLst>
              <a:ext uri="{FF2B5EF4-FFF2-40B4-BE49-F238E27FC236}">
                <a16:creationId xmlns:a16="http://schemas.microsoft.com/office/drawing/2014/main" id="{3368A6AC-2105-4198-A476-CC3EDF455B66}"/>
              </a:ext>
            </a:extLst>
          </p:cNvPr>
          <p:cNvSpPr>
            <a:spLocks noGrp="1"/>
          </p:cNvSpPr>
          <p:nvPr>
            <p:ph type="ftr" sz="quarter" idx="11"/>
          </p:nvPr>
        </p:nvSpPr>
        <p:spPr>
          <a:xfrm>
            <a:off x="681037" y="6331926"/>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5" name="Title 3">
            <a:extLst>
              <a:ext uri="{FF2B5EF4-FFF2-40B4-BE49-F238E27FC236}">
                <a16:creationId xmlns:a16="http://schemas.microsoft.com/office/drawing/2014/main" id="{64D48261-A439-4E44-A581-D3486FCF7557}"/>
              </a:ext>
            </a:extLst>
          </p:cNvPr>
          <p:cNvSpPr txBox="1">
            <a:spLocks/>
          </p:cNvSpPr>
          <p:nvPr/>
        </p:nvSpPr>
        <p:spPr>
          <a:xfrm>
            <a:off x="682317" y="408758"/>
            <a:ext cx="6313796" cy="491585"/>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The most stylish women…. </a:t>
            </a:r>
          </a:p>
        </p:txBody>
      </p:sp>
      <p:sp>
        <p:nvSpPr>
          <p:cNvPr id="12" name="TextBox 11">
            <a:extLst>
              <a:ext uri="{FF2B5EF4-FFF2-40B4-BE49-F238E27FC236}">
                <a16:creationId xmlns:a16="http://schemas.microsoft.com/office/drawing/2014/main" id="{880638CE-9004-4383-BA5A-674495D09401}"/>
              </a:ext>
            </a:extLst>
          </p:cNvPr>
          <p:cNvSpPr txBox="1"/>
          <p:nvPr/>
        </p:nvSpPr>
        <p:spPr>
          <a:xfrm>
            <a:off x="682317" y="4146429"/>
            <a:ext cx="4955458" cy="1983235"/>
          </a:xfrm>
          <a:prstGeom prst="rect">
            <a:avLst/>
          </a:prstGeom>
          <a:noFill/>
        </p:spPr>
        <p:txBody>
          <a:bodyPr wrap="square">
            <a:spAutoFit/>
          </a:bodyPr>
          <a:lstStyle/>
          <a:p>
            <a:pPr>
              <a:lnSpc>
                <a:spcPct val="114000"/>
              </a:lnSpc>
              <a:spcBef>
                <a:spcPts val="1200"/>
              </a:spcBef>
              <a:spcAft>
                <a:spcPts val="600"/>
              </a:spcAft>
            </a:pPr>
            <a:r>
              <a:rPr lang="en-AU" sz="2400" dirty="0"/>
              <a:t>by marrying Prince Rainier III in April 1956. </a:t>
            </a:r>
          </a:p>
          <a:p>
            <a:pPr>
              <a:lnSpc>
                <a:spcPct val="114000"/>
              </a:lnSpc>
              <a:spcBef>
                <a:spcPts val="1200"/>
              </a:spcBef>
              <a:spcAft>
                <a:spcPts val="600"/>
              </a:spcAft>
            </a:pPr>
            <a:r>
              <a:rPr lang="en-US" sz="2400" dirty="0">
                <a:ea typeface="Calibri" panose="020F0502020204030204" pitchFamily="34" charset="0"/>
                <a:cs typeface="Times New Roman" panose="02020603050405020304" pitchFamily="18" charset="0"/>
              </a:rPr>
              <a:t>And who can forget the elegance of that gown?</a:t>
            </a:r>
          </a:p>
        </p:txBody>
      </p:sp>
    </p:spTree>
    <p:extLst>
      <p:ext uri="{BB962C8B-B14F-4D97-AF65-F5344CB8AC3E}">
        <p14:creationId xmlns:p14="http://schemas.microsoft.com/office/powerpoint/2010/main" val="1619398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813973" y="322840"/>
            <a:ext cx="5335809" cy="836723"/>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Let’s not forget the Royals…. </a:t>
            </a:r>
          </a:p>
        </p:txBody>
      </p:sp>
      <p:sp>
        <p:nvSpPr>
          <p:cNvPr id="2" name="Rectangle 1">
            <a:extLst>
              <a:ext uri="{FF2B5EF4-FFF2-40B4-BE49-F238E27FC236}">
                <a16:creationId xmlns:a16="http://schemas.microsoft.com/office/drawing/2014/main" id="{FE102C54-7790-4C9C-866F-5B762E0D8D05}"/>
              </a:ext>
            </a:extLst>
          </p:cNvPr>
          <p:cNvSpPr/>
          <p:nvPr/>
        </p:nvSpPr>
        <p:spPr>
          <a:xfrm>
            <a:off x="770730" y="1272921"/>
            <a:ext cx="4302715" cy="2173415"/>
          </a:xfrm>
          <a:prstGeom prst="rect">
            <a:avLst/>
          </a:prstGeom>
        </p:spPr>
        <p:txBody>
          <a:bodyPr wrap="square">
            <a:spAutoFit/>
          </a:bodyPr>
          <a:lstStyle/>
          <a:p>
            <a:pPr>
              <a:lnSpc>
                <a:spcPct val="114000"/>
              </a:lnSpc>
              <a:spcBef>
                <a:spcPts val="1200"/>
              </a:spcBef>
              <a:spcAft>
                <a:spcPts val="600"/>
              </a:spcAft>
            </a:pPr>
            <a:r>
              <a:rPr lang="en-AU" sz="2400" b="1" dirty="0"/>
              <a:t>Princess Alexandra </a:t>
            </a:r>
            <a:r>
              <a:rPr lang="en-AU" sz="2400" dirty="0"/>
              <a:t>is the first cousin and a close confidante of </a:t>
            </a:r>
            <a:r>
              <a:rPr lang="en-AU" sz="2400" b="1" dirty="0"/>
              <a:t>The Queen</a:t>
            </a:r>
            <a:r>
              <a:rPr lang="en-AU" sz="2400" dirty="0"/>
              <a:t>. They have  demonstrated poise and style over the years.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0ED89D1-4A3E-4AD2-928D-98D54276537B}"/>
              </a:ext>
            </a:extLst>
          </p:cNvPr>
          <p:cNvSpPr/>
          <p:nvPr/>
        </p:nvSpPr>
        <p:spPr>
          <a:xfrm>
            <a:off x="770730" y="3980707"/>
            <a:ext cx="3305068" cy="1938992"/>
          </a:xfrm>
          <a:prstGeom prst="rect">
            <a:avLst/>
          </a:prstGeom>
        </p:spPr>
        <p:txBody>
          <a:bodyPr wrap="square">
            <a:spAutoFit/>
          </a:bodyPr>
          <a:lstStyle/>
          <a:p>
            <a:pPr>
              <a:spcBef>
                <a:spcPts val="192"/>
              </a:spcBef>
            </a:pPr>
            <a:r>
              <a:rPr lang="en-US" sz="2400" dirty="0">
                <a:latin typeface="Calibri" panose="020F0502020204030204" pitchFamily="34" charset="0"/>
                <a:ea typeface="Calibri" panose="020F0502020204030204" pitchFamily="34" charset="0"/>
                <a:cs typeface="Times New Roman" panose="02020603050405020304" pitchFamily="18" charset="0"/>
              </a:rPr>
              <a:t>But who can forget </a:t>
            </a:r>
            <a:r>
              <a:rPr lang="en-US" sz="2400" b="1" dirty="0">
                <a:latin typeface="Calibri" panose="020F0502020204030204" pitchFamily="34" charset="0"/>
                <a:ea typeface="Calibri" panose="020F0502020204030204" pitchFamily="34" charset="0"/>
                <a:cs typeface="Times New Roman" panose="02020603050405020304" pitchFamily="18" charset="0"/>
              </a:rPr>
              <a:t>Princess Margaret</a:t>
            </a:r>
            <a:r>
              <a:rPr lang="en-US" sz="2400" dirty="0">
                <a:latin typeface="Calibri" panose="020F0502020204030204" pitchFamily="34" charset="0"/>
                <a:ea typeface="Calibri" panose="020F0502020204030204" pitchFamily="34" charset="0"/>
                <a:cs typeface="Times New Roman" panose="02020603050405020304" pitchFamily="18" charset="0"/>
              </a:rPr>
              <a:t>, who took Royal style…. and scandal… to another level.</a:t>
            </a:r>
          </a:p>
        </p:txBody>
      </p:sp>
      <p:pic>
        <p:nvPicPr>
          <p:cNvPr id="3076" name="Picture 4" descr="Palace denies Princess Alexandra is stepping down from public ...">
            <a:extLst>
              <a:ext uri="{FF2B5EF4-FFF2-40B4-BE49-F238E27FC236}">
                <a16:creationId xmlns:a16="http://schemas.microsoft.com/office/drawing/2014/main" id="{61FBFFA5-3D6C-421E-8AC9-263C0668C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583" y="486133"/>
            <a:ext cx="2977348" cy="3381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84CC26B-10A0-2D41-B038-9A9727DBF900}"/>
              </a:ext>
            </a:extLst>
          </p:cNvPr>
          <p:cNvPicPr>
            <a:picLocks noChangeAspect="1"/>
          </p:cNvPicPr>
          <p:nvPr/>
        </p:nvPicPr>
        <p:blipFill rotWithShape="1">
          <a:blip r:embed="rId4"/>
          <a:srcRect l="9168" r="24044" b="23444"/>
          <a:stretch/>
        </p:blipFill>
        <p:spPr>
          <a:xfrm>
            <a:off x="4390242" y="3520137"/>
            <a:ext cx="2453010" cy="2811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a:extLst>
              <a:ext uri="{FF2B5EF4-FFF2-40B4-BE49-F238E27FC236}">
                <a16:creationId xmlns:a16="http://schemas.microsoft.com/office/drawing/2014/main" id="{3BA5B18A-7CC4-4E8A-9E5C-E1680350F45D}"/>
              </a:ext>
            </a:extLst>
          </p:cNvPr>
          <p:cNvSpPr>
            <a:spLocks noGrp="1"/>
          </p:cNvSpPr>
          <p:nvPr>
            <p:ph type="sldNum" sz="quarter" idx="12"/>
          </p:nvPr>
        </p:nvSpPr>
        <p:spPr>
          <a:xfrm>
            <a:off x="8065714" y="6372431"/>
            <a:ext cx="1094721" cy="365125"/>
          </a:xfrm>
        </p:spPr>
        <p:txBody>
          <a:bodyPr/>
          <a:lstStyle/>
          <a:p>
            <a:fld id="{DC56C17F-E5A4-4123-831E-B6BE4BD60FE1}" type="slidenum">
              <a:rPr lang="en-US" sz="1000" smtClean="0"/>
              <a:t>18</a:t>
            </a:fld>
            <a:endParaRPr lang="en-US" sz="1000" dirty="0"/>
          </a:p>
        </p:txBody>
      </p:sp>
      <p:sp>
        <p:nvSpPr>
          <p:cNvPr id="9" name="Footer Placeholder 6">
            <a:extLst>
              <a:ext uri="{FF2B5EF4-FFF2-40B4-BE49-F238E27FC236}">
                <a16:creationId xmlns:a16="http://schemas.microsoft.com/office/drawing/2014/main" id="{22A366B8-F62A-4B5F-982F-36338172DA95}"/>
              </a:ext>
            </a:extLst>
          </p:cNvPr>
          <p:cNvSpPr>
            <a:spLocks noGrp="1"/>
          </p:cNvSpPr>
          <p:nvPr>
            <p:ph type="ftr" sz="quarter" idx="11"/>
          </p:nvPr>
        </p:nvSpPr>
        <p:spPr>
          <a:xfrm>
            <a:off x="813973" y="6274032"/>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2553853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692680" y="344189"/>
            <a:ext cx="5619630" cy="491585"/>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Australian models of the 60s</a:t>
            </a:r>
          </a:p>
        </p:txBody>
      </p:sp>
      <p:pic>
        <p:nvPicPr>
          <p:cNvPr id="3074" name="Picture 2" descr="The Good, The Great &amp; The Gifted | Athol SHMITH | Fashion ...">
            <a:extLst>
              <a:ext uri="{FF2B5EF4-FFF2-40B4-BE49-F238E27FC236}">
                <a16:creationId xmlns:a16="http://schemas.microsoft.com/office/drawing/2014/main" id="{9F6AC848-76E1-4F23-9883-F7873F61A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72" y="1350175"/>
            <a:ext cx="3251160" cy="4106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5DE87D4-BDAB-49F1-9002-F3580A51AB9E}"/>
              </a:ext>
            </a:extLst>
          </p:cNvPr>
          <p:cNvSpPr/>
          <p:nvPr/>
        </p:nvSpPr>
        <p:spPr>
          <a:xfrm>
            <a:off x="4365703" y="1151011"/>
            <a:ext cx="5011740" cy="1331390"/>
          </a:xfrm>
          <a:prstGeom prst="rect">
            <a:avLst/>
          </a:prstGeom>
        </p:spPr>
        <p:txBody>
          <a:bodyPr wrap="square">
            <a:spAutoFit/>
          </a:bodyPr>
          <a:lstStyle/>
          <a:p>
            <a:pPr>
              <a:lnSpc>
                <a:spcPct val="114000"/>
              </a:lnSpc>
              <a:spcBef>
                <a:spcPts val="1200"/>
              </a:spcBef>
              <a:spcAft>
                <a:spcPts val="600"/>
              </a:spcAft>
            </a:pPr>
            <a:r>
              <a:rPr lang="en-AU" sz="2400" b="1" dirty="0">
                <a:solidFill>
                  <a:srgbClr val="0A1633"/>
                </a:solidFill>
              </a:rPr>
              <a:t>Maggie </a:t>
            </a:r>
            <a:r>
              <a:rPr lang="en-AU" sz="2400" b="1" dirty="0" err="1">
                <a:solidFill>
                  <a:srgbClr val="0A1633"/>
                </a:solidFill>
              </a:rPr>
              <a:t>Tabberer</a:t>
            </a:r>
            <a:r>
              <a:rPr lang="en-AU" sz="2400" b="1" dirty="0" err="1"/>
              <a:t>’s</a:t>
            </a:r>
            <a:r>
              <a:rPr lang="en-AU" sz="2400" dirty="0">
                <a:solidFill>
                  <a:srgbClr val="0A1633"/>
                </a:solidFill>
              </a:rPr>
              <a:t> name has been synonymous with fashion and style in this country for more than 60 years. </a:t>
            </a:r>
            <a:endParaRPr lang="en-US" sz="2400" dirty="0"/>
          </a:p>
        </p:txBody>
      </p:sp>
      <p:pic>
        <p:nvPicPr>
          <p:cNvPr id="3076" name="Picture 4" descr="How Adelaide's Maggie Tabberer became – and remains – our Queen of ...">
            <a:extLst>
              <a:ext uri="{FF2B5EF4-FFF2-40B4-BE49-F238E27FC236}">
                <a16:creationId xmlns:a16="http://schemas.microsoft.com/office/drawing/2014/main" id="{ED57649F-95A5-4CC4-B13A-CF0B02ED4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277" y="2886384"/>
            <a:ext cx="2478651" cy="3302253"/>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A32737-A304-48AD-B127-2E7781BD1738}"/>
              </a:ext>
            </a:extLst>
          </p:cNvPr>
          <p:cNvSpPr txBox="1"/>
          <p:nvPr/>
        </p:nvSpPr>
        <p:spPr>
          <a:xfrm>
            <a:off x="4289503" y="2852332"/>
            <a:ext cx="2094091" cy="3436454"/>
          </a:xfrm>
          <a:prstGeom prst="rect">
            <a:avLst/>
          </a:prstGeom>
          <a:noFill/>
        </p:spPr>
        <p:txBody>
          <a:bodyPr wrap="square" rtlCol="0">
            <a:spAutoFit/>
          </a:bodyPr>
          <a:lstStyle/>
          <a:p>
            <a:pPr>
              <a:lnSpc>
                <a:spcPct val="114000"/>
              </a:lnSpc>
              <a:spcBef>
                <a:spcPts val="1200"/>
              </a:spcBef>
              <a:spcAft>
                <a:spcPts val="600"/>
              </a:spcAft>
            </a:pPr>
            <a:r>
              <a:rPr lang="en-AU" sz="2400" dirty="0">
                <a:solidFill>
                  <a:srgbClr val="0A1633"/>
                </a:solidFill>
              </a:rPr>
              <a:t>From model to editor, television host, fashion designer and retailer, Tabberer has done the lot.</a:t>
            </a:r>
            <a:endParaRPr lang="en-US" sz="2400" dirty="0"/>
          </a:p>
        </p:txBody>
      </p:sp>
      <p:sp>
        <p:nvSpPr>
          <p:cNvPr id="6" name="Slide Number Placeholder 5">
            <a:extLst>
              <a:ext uri="{FF2B5EF4-FFF2-40B4-BE49-F238E27FC236}">
                <a16:creationId xmlns:a16="http://schemas.microsoft.com/office/drawing/2014/main" id="{7C90D823-CDAA-4950-AB45-C8234ECAEA92}"/>
              </a:ext>
            </a:extLst>
          </p:cNvPr>
          <p:cNvSpPr>
            <a:spLocks noGrp="1"/>
          </p:cNvSpPr>
          <p:nvPr>
            <p:ph type="sldNum" sz="quarter" idx="12"/>
          </p:nvPr>
        </p:nvSpPr>
        <p:spPr>
          <a:xfrm>
            <a:off x="8019528" y="6347296"/>
            <a:ext cx="1094721" cy="365125"/>
          </a:xfrm>
        </p:spPr>
        <p:txBody>
          <a:bodyPr/>
          <a:lstStyle/>
          <a:p>
            <a:fld id="{DC56C17F-E5A4-4123-831E-B6BE4BD60FE1}" type="slidenum">
              <a:rPr lang="en-US" sz="1000" smtClean="0"/>
              <a:t>19</a:t>
            </a:fld>
            <a:endParaRPr lang="en-US" sz="1000" dirty="0"/>
          </a:p>
        </p:txBody>
      </p:sp>
      <p:sp>
        <p:nvSpPr>
          <p:cNvPr id="10" name="Footer Placeholder 6">
            <a:extLst>
              <a:ext uri="{FF2B5EF4-FFF2-40B4-BE49-F238E27FC236}">
                <a16:creationId xmlns:a16="http://schemas.microsoft.com/office/drawing/2014/main" id="{4E53CD44-7E05-40BE-A11E-7CA016AC409F}"/>
              </a:ext>
            </a:extLst>
          </p:cNvPr>
          <p:cNvSpPr>
            <a:spLocks noGrp="1"/>
          </p:cNvSpPr>
          <p:nvPr>
            <p:ph type="ftr" sz="quarter" idx="11"/>
          </p:nvPr>
        </p:nvSpPr>
        <p:spPr>
          <a:xfrm>
            <a:off x="692680" y="6352345"/>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318651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2BC067-3605-4C0D-A382-C65B9D7AC69B}"/>
              </a:ext>
            </a:extLst>
          </p:cNvPr>
          <p:cNvSpPr txBox="1"/>
          <p:nvPr/>
        </p:nvSpPr>
        <p:spPr>
          <a:xfrm>
            <a:off x="1383891" y="990907"/>
            <a:ext cx="7138218" cy="4939814"/>
          </a:xfrm>
          <a:prstGeom prst="rect">
            <a:avLst/>
          </a:prstGeom>
          <a:noFill/>
        </p:spPr>
        <p:txBody>
          <a:bodyPr wrap="square">
            <a:spAutoFit/>
          </a:bodyPr>
          <a:lstStyle/>
          <a:p>
            <a:pPr>
              <a:spcBef>
                <a:spcPts val="1200"/>
              </a:spcBef>
              <a:spcAft>
                <a:spcPts val="600"/>
              </a:spcAft>
            </a:pPr>
            <a:r>
              <a:rPr lang="en-US" sz="1600" dirty="0">
                <a:ea typeface="Times New Roman" panose="02020603050405020304" pitchFamily="18" charset="0"/>
              </a:rPr>
              <a:t>The Rotary Club of Canterbury “Let’s Stay Connected Project” has been developed as a response to an identified need within the Aged Care sector.</a:t>
            </a:r>
            <a:endParaRPr lang="en-AU" sz="1600" dirty="0">
              <a:ea typeface="Arial Unicode MS"/>
            </a:endParaRPr>
          </a:p>
          <a:p>
            <a:pPr>
              <a:spcBef>
                <a:spcPts val="1200"/>
              </a:spcBef>
              <a:spcAft>
                <a:spcPts val="600"/>
              </a:spcAft>
            </a:pPr>
            <a:r>
              <a:rPr lang="en-US" sz="1600" dirty="0">
                <a:ea typeface="Times New Roman" panose="02020603050405020304" pitchFamily="18" charset="0"/>
              </a:rPr>
              <a:t> 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1600" dirty="0">
              <a:ea typeface="Arial Unicode MS"/>
            </a:endParaRPr>
          </a:p>
          <a:p>
            <a:pPr>
              <a:spcBef>
                <a:spcPts val="1200"/>
              </a:spcBef>
              <a:spcAft>
                <a:spcPts val="600"/>
              </a:spcAft>
            </a:pPr>
            <a:r>
              <a:rPr lang="en-US" sz="1600" dirty="0">
                <a:ea typeface="Times New Roman" panose="02020603050405020304" pitchFamily="18" charset="0"/>
              </a:rPr>
              <a:t> The booklets have been designed for people in an aged care residence, village or at home to read by themselves, or to have a family or staff member share the booklet with them. </a:t>
            </a:r>
            <a:endParaRPr lang="en-AU" sz="1600" dirty="0">
              <a:ea typeface="Arial Unicode MS"/>
            </a:endParaRPr>
          </a:p>
          <a:p>
            <a:pPr>
              <a:spcBef>
                <a:spcPts val="1200"/>
              </a:spcBef>
              <a:spcAft>
                <a:spcPts val="600"/>
              </a:spcAft>
            </a:pPr>
            <a:r>
              <a:rPr lang="en-US" sz="1600" dirty="0">
                <a:ea typeface="Times New Roman" panose="02020603050405020304" pitchFamily="18" charset="0"/>
              </a:rPr>
              <a:t> You can download this and other booklets from the Rotary Club of Canterbury website (</a:t>
            </a:r>
            <a:r>
              <a:rPr lang="en-US" sz="1600" u="sng" dirty="0">
                <a:solidFill>
                  <a:srgbClr val="0000FF"/>
                </a:solidFill>
                <a:ea typeface="Times New Roman" panose="02020603050405020304" pitchFamily="18" charset="0"/>
                <a:hlinkClick r:id="rId2"/>
              </a:rPr>
              <a:t>www.canterburyrotary.org</a:t>
            </a:r>
            <a:r>
              <a:rPr lang="en-US" sz="1600" dirty="0">
                <a:ea typeface="Times New Roman" panose="02020603050405020304" pitchFamily="18" charset="0"/>
              </a:rPr>
              <a:t>).</a:t>
            </a:r>
            <a:endParaRPr lang="en-AU" sz="1600" dirty="0">
              <a:ea typeface="Arial Unicode MS"/>
            </a:endParaRPr>
          </a:p>
          <a:p>
            <a:pPr>
              <a:spcBef>
                <a:spcPts val="1200"/>
              </a:spcBef>
              <a:spcAft>
                <a:spcPts val="600"/>
              </a:spcAft>
            </a:pPr>
            <a:r>
              <a:rPr lang="en-US" sz="1600" dirty="0">
                <a:ea typeface="Times New Roman" panose="02020603050405020304" pitchFamily="18" charset="0"/>
              </a:rPr>
              <a:t> </a:t>
            </a:r>
            <a:r>
              <a:rPr lang="en-US" sz="1600" dirty="0">
                <a:solidFill>
                  <a:srgbClr val="000000"/>
                </a:solidFill>
                <a:ea typeface="Times New Roman" panose="02020603050405020304" pitchFamily="18" charset="0"/>
              </a:rPr>
              <a:t>Source references for this book are held at the Rotary Club of Canterbury. Contact </a:t>
            </a:r>
            <a:r>
              <a:rPr lang="en-US" sz="1600" u="sng" dirty="0">
                <a:solidFill>
                  <a:srgbClr val="0000FF"/>
                </a:solidFill>
                <a:ea typeface="Times New Roman" panose="02020603050405020304" pitchFamily="18" charset="0"/>
                <a:hlinkClick r:id="rId3"/>
              </a:rPr>
              <a:t>president@caterburyrotary.org</a:t>
            </a:r>
            <a:r>
              <a:rPr lang="en-US" sz="1600" u="sng" dirty="0">
                <a:solidFill>
                  <a:srgbClr val="0000FF"/>
                </a:solidFill>
                <a:ea typeface="Times New Roman" panose="02020603050405020304" pitchFamily="18" charset="0"/>
              </a:rPr>
              <a:t> </a:t>
            </a:r>
            <a:r>
              <a:rPr lang="en-US" sz="1600" dirty="0">
                <a:solidFill>
                  <a:srgbClr val="000000"/>
                </a:solidFill>
                <a:ea typeface="Times New Roman" panose="02020603050405020304" pitchFamily="18" charset="0"/>
              </a:rPr>
              <a:t>for further details.  </a:t>
            </a:r>
            <a:endParaRPr lang="en-AU" sz="1600" dirty="0">
              <a:ea typeface="Arial Unicode MS"/>
            </a:endParaRPr>
          </a:p>
          <a:p>
            <a:pPr>
              <a:spcBef>
                <a:spcPts val="1200"/>
              </a:spcBef>
              <a:spcAft>
                <a:spcPts val="600"/>
              </a:spcAft>
            </a:pPr>
            <a:r>
              <a:rPr lang="en-US" sz="1600" dirty="0">
                <a:solidFill>
                  <a:srgbClr val="000000"/>
                </a:solidFill>
                <a:ea typeface="Times New Roman" panose="02020603050405020304" pitchFamily="18" charset="0"/>
              </a:rPr>
              <a:t>Material in this book was reproduced in accordance with Section 113F of the Copyright Act (1968). </a:t>
            </a:r>
            <a:endParaRPr lang="en-AU" sz="1600" dirty="0">
              <a:ea typeface="Arial Unicode MS"/>
            </a:endParaRPr>
          </a:p>
        </p:txBody>
      </p:sp>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z="1000" smtClean="0"/>
              <a:t>2</a:t>
            </a:fld>
            <a:endParaRPr lang="en-US" sz="1000" dirty="0"/>
          </a:p>
        </p:txBody>
      </p:sp>
      <p:pic>
        <p:nvPicPr>
          <p:cNvPr id="2" name="Picture 1" descr="A picture containing drawing&#10;&#10;Description automatically generated">
            <a:extLst>
              <a:ext uri="{FF2B5EF4-FFF2-40B4-BE49-F238E27FC236}">
                <a16:creationId xmlns:a16="http://schemas.microsoft.com/office/drawing/2014/main" id="{71FA3F2E-49E4-43ED-91BE-5023513735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73051" y="346156"/>
            <a:ext cx="1221680" cy="515915"/>
          </a:xfrm>
          <a:prstGeom prst="rect">
            <a:avLst/>
          </a:prstGeom>
        </p:spPr>
      </p:pic>
      <p:sp>
        <p:nvSpPr>
          <p:cNvPr id="9" name="Footer Placeholder 6">
            <a:extLst>
              <a:ext uri="{FF2B5EF4-FFF2-40B4-BE49-F238E27FC236}">
                <a16:creationId xmlns:a16="http://schemas.microsoft.com/office/drawing/2014/main" id="{8DD7CFD9-C7CA-41DF-A929-5BA17A2B40B2}"/>
              </a:ext>
            </a:extLst>
          </p:cNvPr>
          <p:cNvSpPr>
            <a:spLocks noGrp="1"/>
          </p:cNvSpPr>
          <p:nvPr>
            <p:ph type="ftr" sz="quarter" idx="11"/>
          </p:nvPr>
        </p:nvSpPr>
        <p:spPr>
          <a:xfrm>
            <a:off x="773051" y="6361401"/>
            <a:ext cx="3093094" cy="360076"/>
          </a:xfrm>
        </p:spPr>
        <p:txBody>
          <a:bodyPr/>
          <a:lstStyle/>
          <a:p>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83470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ean Newington in Nina Ricci, Paris (For Everglaze), 1960, printed ...">
            <a:extLst>
              <a:ext uri="{FF2B5EF4-FFF2-40B4-BE49-F238E27FC236}">
                <a16:creationId xmlns:a16="http://schemas.microsoft.com/office/drawing/2014/main" id="{74A517D5-6BC0-46B1-AD33-177480817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866" y="1167927"/>
            <a:ext cx="4635389" cy="4522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descr="299 Best Jean Newington - Model images in 2020 | Newington, Model ...">
            <a:extLst>
              <a:ext uri="{FF2B5EF4-FFF2-40B4-BE49-F238E27FC236}">
                <a16:creationId xmlns:a16="http://schemas.microsoft.com/office/drawing/2014/main" id="{DEB905E9-7A75-4B76-9914-E40F5FE7FF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58641" y="3801037"/>
            <a:ext cx="2061587" cy="2525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a:extLst>
              <a:ext uri="{FF2B5EF4-FFF2-40B4-BE49-F238E27FC236}">
                <a16:creationId xmlns:a16="http://schemas.microsoft.com/office/drawing/2014/main" id="{518345A8-3FE3-4BC0-A3A2-09C37E2DA1E8}"/>
              </a:ext>
            </a:extLst>
          </p:cNvPr>
          <p:cNvSpPr>
            <a:spLocks noGrp="1"/>
          </p:cNvSpPr>
          <p:nvPr>
            <p:ph type="sldNum" sz="quarter" idx="12"/>
          </p:nvPr>
        </p:nvSpPr>
        <p:spPr>
          <a:xfrm>
            <a:off x="8375935" y="6326877"/>
            <a:ext cx="1094721" cy="365125"/>
          </a:xfrm>
        </p:spPr>
        <p:txBody>
          <a:bodyPr/>
          <a:lstStyle/>
          <a:p>
            <a:fld id="{DC56C17F-E5A4-4123-831E-B6BE4BD60FE1}" type="slidenum">
              <a:rPr lang="en-US" sz="1000" smtClean="0"/>
              <a:t>20</a:t>
            </a:fld>
            <a:endParaRPr lang="en-US" sz="1000" dirty="0"/>
          </a:p>
        </p:txBody>
      </p:sp>
      <p:sp>
        <p:nvSpPr>
          <p:cNvPr id="8" name="TextBox 7">
            <a:extLst>
              <a:ext uri="{FF2B5EF4-FFF2-40B4-BE49-F238E27FC236}">
                <a16:creationId xmlns:a16="http://schemas.microsoft.com/office/drawing/2014/main" id="{31332172-A365-4A99-BE94-DB5AAF8DF77B}"/>
              </a:ext>
            </a:extLst>
          </p:cNvPr>
          <p:cNvSpPr txBox="1"/>
          <p:nvPr/>
        </p:nvSpPr>
        <p:spPr>
          <a:xfrm>
            <a:off x="692680" y="1206660"/>
            <a:ext cx="4260319" cy="2825261"/>
          </a:xfrm>
          <a:prstGeom prst="rect">
            <a:avLst/>
          </a:prstGeom>
          <a:noFill/>
        </p:spPr>
        <p:txBody>
          <a:bodyPr wrap="square" rtlCol="0">
            <a:spAutoFit/>
          </a:bodyPr>
          <a:lstStyle/>
          <a:p>
            <a:pPr>
              <a:lnSpc>
                <a:spcPct val="114000"/>
              </a:lnSpc>
              <a:spcBef>
                <a:spcPts val="1200"/>
              </a:spcBef>
              <a:spcAft>
                <a:spcPts val="600"/>
              </a:spcAft>
            </a:pPr>
            <a:r>
              <a:rPr lang="en-AU" sz="2400" b="1" dirty="0">
                <a:solidFill>
                  <a:srgbClr val="0A1633"/>
                </a:solidFill>
              </a:rPr>
              <a:t>Jean Newington </a:t>
            </a:r>
            <a:r>
              <a:rPr lang="en-AU" sz="2400" dirty="0">
                <a:solidFill>
                  <a:srgbClr val="0A1633"/>
                </a:solidFill>
              </a:rPr>
              <a:t>is seen here wearing a Nina Ricci design in Paris.</a:t>
            </a:r>
          </a:p>
          <a:p>
            <a:pPr>
              <a:lnSpc>
                <a:spcPct val="114000"/>
              </a:lnSpc>
              <a:spcBef>
                <a:spcPts val="1200"/>
              </a:spcBef>
              <a:spcAft>
                <a:spcPts val="600"/>
              </a:spcAft>
            </a:pPr>
            <a:r>
              <a:rPr lang="en-AU" sz="2400" dirty="0">
                <a:solidFill>
                  <a:srgbClr val="0A1633"/>
                </a:solidFill>
              </a:rPr>
              <a:t>Sadly in later years Jean became a hoarder and lived a lonely life in Sydney.</a:t>
            </a:r>
            <a:endParaRPr lang="en-AU" sz="2400" b="1" dirty="0">
              <a:solidFill>
                <a:srgbClr val="0A1633"/>
              </a:solidFill>
            </a:endParaRPr>
          </a:p>
        </p:txBody>
      </p:sp>
      <p:sp>
        <p:nvSpPr>
          <p:cNvPr id="9" name="Footer Placeholder 6">
            <a:extLst>
              <a:ext uri="{FF2B5EF4-FFF2-40B4-BE49-F238E27FC236}">
                <a16:creationId xmlns:a16="http://schemas.microsoft.com/office/drawing/2014/main" id="{FEB56234-0CB5-44FE-A027-7BC808081C8D}"/>
              </a:ext>
            </a:extLst>
          </p:cNvPr>
          <p:cNvSpPr>
            <a:spLocks noGrp="1"/>
          </p:cNvSpPr>
          <p:nvPr>
            <p:ph type="ftr" sz="quarter" idx="11"/>
          </p:nvPr>
        </p:nvSpPr>
        <p:spPr>
          <a:xfrm>
            <a:off x="692680" y="6222924"/>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2" name="Title 3">
            <a:extLst>
              <a:ext uri="{FF2B5EF4-FFF2-40B4-BE49-F238E27FC236}">
                <a16:creationId xmlns:a16="http://schemas.microsoft.com/office/drawing/2014/main" id="{A7970307-C71E-4D0C-9944-3A255DB14FFC}"/>
              </a:ext>
            </a:extLst>
          </p:cNvPr>
          <p:cNvSpPr txBox="1">
            <a:spLocks/>
          </p:cNvSpPr>
          <p:nvPr/>
        </p:nvSpPr>
        <p:spPr>
          <a:xfrm>
            <a:off x="692680" y="344189"/>
            <a:ext cx="5619630" cy="491585"/>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Australian models of the 60s</a:t>
            </a:r>
          </a:p>
        </p:txBody>
      </p:sp>
    </p:spTree>
    <p:extLst>
      <p:ext uri="{BB962C8B-B14F-4D97-AF65-F5344CB8AC3E}">
        <p14:creationId xmlns:p14="http://schemas.microsoft.com/office/powerpoint/2010/main" val="150657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444FD4-BB72-4D21-A1F7-63C1C89AF7C9}"/>
              </a:ext>
            </a:extLst>
          </p:cNvPr>
          <p:cNvSpPr txBox="1"/>
          <p:nvPr/>
        </p:nvSpPr>
        <p:spPr>
          <a:xfrm>
            <a:off x="4239640" y="1148112"/>
            <a:ext cx="4535650" cy="3436454"/>
          </a:xfrm>
          <a:prstGeom prst="rect">
            <a:avLst/>
          </a:prstGeom>
          <a:noFill/>
        </p:spPr>
        <p:txBody>
          <a:bodyPr wrap="square" rtlCol="0">
            <a:spAutoFit/>
          </a:bodyPr>
          <a:lstStyle/>
          <a:p>
            <a:pPr>
              <a:lnSpc>
                <a:spcPct val="114000"/>
              </a:lnSpc>
              <a:spcBef>
                <a:spcPts val="1200"/>
              </a:spcBef>
            </a:pPr>
            <a:r>
              <a:rPr lang="en-US" sz="2400" b="1" dirty="0"/>
              <a:t>Bambi Smith </a:t>
            </a:r>
            <a:r>
              <a:rPr lang="en-AU" sz="2400" dirty="0">
                <a:solidFill>
                  <a:srgbClr val="0A1633"/>
                </a:solidFill>
              </a:rPr>
              <a:t>photographed here by Athol Shmith in Melbourne in the 60s. She later </a:t>
            </a:r>
            <a:r>
              <a:rPr lang="en-US" sz="2400" dirty="0"/>
              <a:t>became the Countess of Harewood, </a:t>
            </a:r>
            <a:r>
              <a:rPr lang="en-AU" sz="2400" dirty="0">
                <a:solidFill>
                  <a:srgbClr val="0A1633"/>
                </a:solidFill>
              </a:rPr>
              <a:t>causing a scandal when she gave birth to the Earl of Harewood’s </a:t>
            </a:r>
          </a:p>
          <a:p>
            <a:pPr>
              <a:lnSpc>
                <a:spcPct val="114000"/>
              </a:lnSpc>
            </a:pPr>
            <a:r>
              <a:rPr lang="en-AU" sz="2400" dirty="0">
                <a:solidFill>
                  <a:srgbClr val="0A1633"/>
                </a:solidFill>
              </a:rPr>
              <a:t>son while the Earl </a:t>
            </a:r>
          </a:p>
          <a:p>
            <a:pPr>
              <a:lnSpc>
                <a:spcPct val="114000"/>
              </a:lnSpc>
            </a:pPr>
            <a:r>
              <a:rPr lang="en-AU" sz="2400" dirty="0">
                <a:solidFill>
                  <a:srgbClr val="0A1633"/>
                </a:solidFill>
              </a:rPr>
              <a:t>was still married.</a:t>
            </a:r>
            <a:endParaRPr lang="en-US" sz="2400" dirty="0"/>
          </a:p>
        </p:txBody>
      </p:sp>
      <p:pic>
        <p:nvPicPr>
          <p:cNvPr id="3074" name="Picture 2" descr="Model 'Bambi' caused royal scandal then became Countess of Harewood">
            <a:extLst>
              <a:ext uri="{FF2B5EF4-FFF2-40B4-BE49-F238E27FC236}">
                <a16:creationId xmlns:a16="http://schemas.microsoft.com/office/drawing/2014/main" id="{D277F6BF-41CC-40E5-835C-118F22DF9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80" y="1148112"/>
            <a:ext cx="3247837" cy="46712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6" name="Picture 4" descr="Lord and Lady Harewood at Harewood House in Yorkshire.">
            <a:extLst>
              <a:ext uri="{FF2B5EF4-FFF2-40B4-BE49-F238E27FC236}">
                <a16:creationId xmlns:a16="http://schemas.microsoft.com/office/drawing/2014/main" id="{A76D7236-9772-4CD1-BD42-C88BC6656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389" y="3429000"/>
            <a:ext cx="2008127" cy="29996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D6FBEE8-E24F-40F8-B8FE-055DBEAC1CF4}"/>
              </a:ext>
            </a:extLst>
          </p:cNvPr>
          <p:cNvSpPr/>
          <p:nvPr/>
        </p:nvSpPr>
        <p:spPr>
          <a:xfrm>
            <a:off x="5008726" y="4896904"/>
            <a:ext cx="1913518" cy="1331390"/>
          </a:xfrm>
          <a:prstGeom prst="rect">
            <a:avLst/>
          </a:prstGeom>
        </p:spPr>
        <p:txBody>
          <a:bodyPr wrap="square">
            <a:spAutoFit/>
          </a:bodyPr>
          <a:lstStyle/>
          <a:p>
            <a:pPr>
              <a:lnSpc>
                <a:spcPct val="114000"/>
              </a:lnSpc>
              <a:spcBef>
                <a:spcPts val="1200"/>
              </a:spcBef>
              <a:spcAft>
                <a:spcPts val="600"/>
              </a:spcAft>
            </a:pPr>
            <a:r>
              <a:rPr lang="en-AU" sz="2400" dirty="0">
                <a:solidFill>
                  <a:srgbClr val="0A1633"/>
                </a:solidFill>
              </a:rPr>
              <a:t>The Dowager Countess of Harewood</a:t>
            </a:r>
            <a:endParaRPr lang="en-US" sz="2400" dirty="0"/>
          </a:p>
        </p:txBody>
      </p:sp>
      <p:sp>
        <p:nvSpPr>
          <p:cNvPr id="6" name="Slide Number Placeholder 5">
            <a:extLst>
              <a:ext uri="{FF2B5EF4-FFF2-40B4-BE49-F238E27FC236}">
                <a16:creationId xmlns:a16="http://schemas.microsoft.com/office/drawing/2014/main" id="{BE38531F-B799-42ED-82CC-8A3AFD9C3BF4}"/>
              </a:ext>
            </a:extLst>
          </p:cNvPr>
          <p:cNvSpPr>
            <a:spLocks noGrp="1"/>
          </p:cNvSpPr>
          <p:nvPr>
            <p:ph type="sldNum" sz="quarter" idx="12"/>
          </p:nvPr>
        </p:nvSpPr>
        <p:spPr>
          <a:xfrm>
            <a:off x="8227929" y="6358294"/>
            <a:ext cx="1094721" cy="381572"/>
          </a:xfrm>
        </p:spPr>
        <p:txBody>
          <a:bodyPr/>
          <a:lstStyle/>
          <a:p>
            <a:fld id="{DC56C17F-E5A4-4123-831E-B6BE4BD60FE1}" type="slidenum">
              <a:rPr lang="en-US" sz="1000" smtClean="0"/>
              <a:t>21</a:t>
            </a:fld>
            <a:endParaRPr lang="en-US" sz="1000" dirty="0"/>
          </a:p>
        </p:txBody>
      </p:sp>
      <p:sp>
        <p:nvSpPr>
          <p:cNvPr id="9" name="Footer Placeholder 6">
            <a:extLst>
              <a:ext uri="{FF2B5EF4-FFF2-40B4-BE49-F238E27FC236}">
                <a16:creationId xmlns:a16="http://schemas.microsoft.com/office/drawing/2014/main" id="{180614B0-B565-45E6-AFAD-773B1026EFEE}"/>
              </a:ext>
            </a:extLst>
          </p:cNvPr>
          <p:cNvSpPr>
            <a:spLocks noGrp="1"/>
          </p:cNvSpPr>
          <p:nvPr>
            <p:ph type="ftr" sz="quarter" idx="11"/>
          </p:nvPr>
        </p:nvSpPr>
        <p:spPr>
          <a:xfrm>
            <a:off x="692680" y="6333773"/>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4" name="Title 3">
            <a:extLst>
              <a:ext uri="{FF2B5EF4-FFF2-40B4-BE49-F238E27FC236}">
                <a16:creationId xmlns:a16="http://schemas.microsoft.com/office/drawing/2014/main" id="{12D1DBCE-DC25-4EDA-8309-02031A3D9762}"/>
              </a:ext>
            </a:extLst>
          </p:cNvPr>
          <p:cNvSpPr txBox="1">
            <a:spLocks/>
          </p:cNvSpPr>
          <p:nvPr/>
        </p:nvSpPr>
        <p:spPr>
          <a:xfrm>
            <a:off x="692680" y="344189"/>
            <a:ext cx="5619630" cy="491585"/>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Australian models of the 60s</a:t>
            </a:r>
          </a:p>
        </p:txBody>
      </p:sp>
    </p:spTree>
    <p:extLst>
      <p:ext uri="{BB962C8B-B14F-4D97-AF65-F5344CB8AC3E}">
        <p14:creationId xmlns:p14="http://schemas.microsoft.com/office/powerpoint/2010/main" val="328788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95399" y="343063"/>
            <a:ext cx="5203505" cy="491585"/>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The Ostrich Feather Dress</a:t>
            </a:r>
          </a:p>
        </p:txBody>
      </p:sp>
      <p:pic>
        <p:nvPicPr>
          <p:cNvPr id="5124" name="Picture 4" descr="1960's fashion shoot">
            <a:extLst>
              <a:ext uri="{FF2B5EF4-FFF2-40B4-BE49-F238E27FC236}">
                <a16:creationId xmlns:a16="http://schemas.microsoft.com/office/drawing/2014/main" id="{8F853C3B-414D-4125-9667-B2148DE095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52"/>
          <a:stretch/>
        </p:blipFill>
        <p:spPr bwMode="auto">
          <a:xfrm>
            <a:off x="5643022" y="1620878"/>
            <a:ext cx="3754364" cy="4625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8" name="Picture 2" descr="Ostrich feather dress">
            <a:extLst>
              <a:ext uri="{FF2B5EF4-FFF2-40B4-BE49-F238E27FC236}">
                <a16:creationId xmlns:a16="http://schemas.microsoft.com/office/drawing/2014/main" id="{F2BB4CBC-7423-45B3-BB25-236DC7A42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369" y="807237"/>
            <a:ext cx="1892249" cy="126239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677AB3A0-A860-4BBE-B7BD-C3CA768A2CB3}"/>
              </a:ext>
            </a:extLst>
          </p:cNvPr>
          <p:cNvSpPr>
            <a:spLocks noGrp="1"/>
          </p:cNvSpPr>
          <p:nvPr>
            <p:ph type="sldNum" sz="quarter" idx="12"/>
          </p:nvPr>
        </p:nvSpPr>
        <p:spPr>
          <a:xfrm>
            <a:off x="8364999" y="6311948"/>
            <a:ext cx="1032387" cy="365125"/>
          </a:xfrm>
        </p:spPr>
        <p:txBody>
          <a:bodyPr/>
          <a:lstStyle/>
          <a:p>
            <a:fld id="{DC56C17F-E5A4-4123-831E-B6BE4BD60FE1}" type="slidenum">
              <a:rPr lang="en-US" sz="1000" smtClean="0"/>
              <a:t>22</a:t>
            </a:fld>
            <a:endParaRPr lang="en-US" sz="1000" dirty="0"/>
          </a:p>
        </p:txBody>
      </p:sp>
      <p:sp>
        <p:nvSpPr>
          <p:cNvPr id="9" name="TextBox 8">
            <a:extLst>
              <a:ext uri="{FF2B5EF4-FFF2-40B4-BE49-F238E27FC236}">
                <a16:creationId xmlns:a16="http://schemas.microsoft.com/office/drawing/2014/main" id="{8E2446D7-C138-4123-9B1A-CB252C9EC88B}"/>
              </a:ext>
            </a:extLst>
          </p:cNvPr>
          <p:cNvSpPr txBox="1"/>
          <p:nvPr/>
        </p:nvSpPr>
        <p:spPr>
          <a:xfrm>
            <a:off x="595399" y="1077254"/>
            <a:ext cx="5047623" cy="5351337"/>
          </a:xfrm>
          <a:prstGeom prst="rect">
            <a:avLst/>
          </a:prstGeom>
          <a:noFill/>
        </p:spPr>
        <p:txBody>
          <a:bodyPr wrap="square">
            <a:spAutoFit/>
          </a:bodyPr>
          <a:lstStyle/>
          <a:p>
            <a:pPr>
              <a:lnSpc>
                <a:spcPct val="114000"/>
              </a:lnSpc>
              <a:spcBef>
                <a:spcPts val="1200"/>
              </a:spcBef>
              <a:spcAft>
                <a:spcPts val="600"/>
              </a:spcAft>
            </a:pPr>
            <a:r>
              <a:rPr lang="en-AU" sz="2400" dirty="0"/>
              <a:t>The model  wearing this amazing creation is Ann Chapman, a big name in the industry at the time. This elaborate royal blue hand-dyed ostrich feather dress, studded with sequins, beads and diamantes is now housed in the National Gallery of Victoria.</a:t>
            </a:r>
          </a:p>
          <a:p>
            <a:pPr>
              <a:lnSpc>
                <a:spcPct val="114000"/>
              </a:lnSpc>
              <a:spcBef>
                <a:spcPts val="1200"/>
              </a:spcBef>
              <a:spcAft>
                <a:spcPts val="600"/>
              </a:spcAft>
            </a:pPr>
            <a:r>
              <a:rPr lang="en-AU" sz="2400" dirty="0"/>
              <a:t>The original owner was Australian Annette Klooger, an international singer and television presenter, who bought the dress from La Petite, a salon in Melbourne on Collins Street.   </a:t>
            </a:r>
            <a:endParaRPr lang="en-US" sz="2400" dirty="0"/>
          </a:p>
        </p:txBody>
      </p:sp>
      <p:sp>
        <p:nvSpPr>
          <p:cNvPr id="10" name="Footer Placeholder 6">
            <a:extLst>
              <a:ext uri="{FF2B5EF4-FFF2-40B4-BE49-F238E27FC236}">
                <a16:creationId xmlns:a16="http://schemas.microsoft.com/office/drawing/2014/main" id="{BF7010AA-606F-4027-A9A8-F45D4E18EE81}"/>
              </a:ext>
            </a:extLst>
          </p:cNvPr>
          <p:cNvSpPr>
            <a:spLocks noGrp="1"/>
          </p:cNvSpPr>
          <p:nvPr>
            <p:ph type="ftr" sz="quarter" idx="11"/>
          </p:nvPr>
        </p:nvSpPr>
        <p:spPr>
          <a:xfrm>
            <a:off x="595399" y="6311948"/>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2326847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870156" y="365127"/>
            <a:ext cx="7433186" cy="491585"/>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Fashion Photographer – Athol Shmith </a:t>
            </a:r>
          </a:p>
        </p:txBody>
      </p:sp>
      <p:sp>
        <p:nvSpPr>
          <p:cNvPr id="5" name="Rectangle 4">
            <a:extLst>
              <a:ext uri="{FF2B5EF4-FFF2-40B4-BE49-F238E27FC236}">
                <a16:creationId xmlns:a16="http://schemas.microsoft.com/office/drawing/2014/main" id="{004FDB4F-8CA8-4EBD-A61D-F03CA7F352FF}"/>
              </a:ext>
            </a:extLst>
          </p:cNvPr>
          <p:cNvSpPr/>
          <p:nvPr/>
        </p:nvSpPr>
        <p:spPr>
          <a:xfrm>
            <a:off x="3881458" y="896837"/>
            <a:ext cx="5413180" cy="3015441"/>
          </a:xfrm>
          <a:prstGeom prst="rect">
            <a:avLst/>
          </a:prstGeom>
        </p:spPr>
        <p:txBody>
          <a:bodyPr wrap="square">
            <a:spAutoFit/>
          </a:bodyPr>
          <a:lstStyle/>
          <a:p>
            <a:pPr>
              <a:lnSpc>
                <a:spcPct val="114000"/>
              </a:lnSpc>
              <a:spcBef>
                <a:spcPts val="1200"/>
              </a:spcBef>
              <a:spcAft>
                <a:spcPts val="600"/>
              </a:spcAft>
            </a:pPr>
            <a:r>
              <a:rPr lang="en-AU" sz="2400" dirty="0">
                <a:solidFill>
                  <a:srgbClr val="202122"/>
                </a:solidFill>
              </a:rPr>
              <a:t>Australian studio portrait and fashion photographer and photography educator was born in </a:t>
            </a:r>
            <a:r>
              <a:rPr lang="en-AU" sz="2400" dirty="0"/>
              <a:t>Melbourne</a:t>
            </a:r>
            <a:r>
              <a:rPr lang="en-AU" sz="2400" dirty="0">
                <a:solidFill>
                  <a:srgbClr val="202122"/>
                </a:solidFill>
              </a:rPr>
              <a:t>. He contributed to the promotion of international photography within Australia as much as to the fostering of Australian photography to the world.</a:t>
            </a:r>
            <a:endParaRPr lang="en-US" sz="2400" dirty="0"/>
          </a:p>
        </p:txBody>
      </p:sp>
      <p:pic>
        <p:nvPicPr>
          <p:cNvPr id="4098" name="Picture 2" descr="Athol Shmith, National Portrait Gallery">
            <a:extLst>
              <a:ext uri="{FF2B5EF4-FFF2-40B4-BE49-F238E27FC236}">
                <a16:creationId xmlns:a16="http://schemas.microsoft.com/office/drawing/2014/main" id="{41A53510-2299-4E08-B2F7-8382625042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61" r="-1"/>
          <a:stretch/>
        </p:blipFill>
        <p:spPr bwMode="auto">
          <a:xfrm>
            <a:off x="974360" y="1378804"/>
            <a:ext cx="2720722" cy="2118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Athol SHMITH | Vivien Leigh">
            <a:extLst>
              <a:ext uri="{FF2B5EF4-FFF2-40B4-BE49-F238E27FC236}">
                <a16:creationId xmlns:a16="http://schemas.microsoft.com/office/drawing/2014/main" id="{A97A0269-C0E9-42E8-B44E-5688299D5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0095" y="3497051"/>
            <a:ext cx="2399943" cy="2993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40539B2F-779B-48C7-AB73-52485B18BE3B}"/>
              </a:ext>
            </a:extLst>
          </p:cNvPr>
          <p:cNvSpPr/>
          <p:nvPr/>
        </p:nvSpPr>
        <p:spPr>
          <a:xfrm>
            <a:off x="870155" y="3919239"/>
            <a:ext cx="5147187" cy="2173415"/>
          </a:xfrm>
          <a:prstGeom prst="rect">
            <a:avLst/>
          </a:prstGeom>
        </p:spPr>
        <p:txBody>
          <a:bodyPr wrap="square">
            <a:spAutoFit/>
          </a:bodyPr>
          <a:lstStyle/>
          <a:p>
            <a:pPr>
              <a:lnSpc>
                <a:spcPct val="114000"/>
              </a:lnSpc>
              <a:spcBef>
                <a:spcPts val="1200"/>
              </a:spcBef>
              <a:spcAft>
                <a:spcPts val="600"/>
              </a:spcAft>
            </a:pPr>
            <a:r>
              <a:rPr lang="en-AU" sz="2400" dirty="0">
                <a:solidFill>
                  <a:srgbClr val="000000"/>
                </a:solidFill>
              </a:rPr>
              <a:t>Athol Shmith was charming and witty, and it is said that “he treated his models like princesses”. Perhaps his portrait of Vivien Leigh bears testament to that statement.    </a:t>
            </a:r>
            <a:endParaRPr lang="en-US" sz="2400" dirty="0"/>
          </a:p>
        </p:txBody>
      </p:sp>
      <p:sp>
        <p:nvSpPr>
          <p:cNvPr id="3" name="Slide Number Placeholder 2">
            <a:extLst>
              <a:ext uri="{FF2B5EF4-FFF2-40B4-BE49-F238E27FC236}">
                <a16:creationId xmlns:a16="http://schemas.microsoft.com/office/drawing/2014/main" id="{6148AB42-D680-4EA5-8B1D-42B1FFFD7C4C}"/>
              </a:ext>
            </a:extLst>
          </p:cNvPr>
          <p:cNvSpPr>
            <a:spLocks noGrp="1"/>
          </p:cNvSpPr>
          <p:nvPr>
            <p:ph type="sldNum" sz="quarter" idx="12"/>
          </p:nvPr>
        </p:nvSpPr>
        <p:spPr/>
        <p:txBody>
          <a:bodyPr/>
          <a:lstStyle/>
          <a:p>
            <a:fld id="{DC56C17F-E5A4-4123-831E-B6BE4BD60FE1}" type="slidenum">
              <a:rPr lang="en-US" sz="1000" smtClean="0"/>
              <a:t>23</a:t>
            </a:fld>
            <a:endParaRPr lang="en-US" sz="1000" dirty="0"/>
          </a:p>
        </p:txBody>
      </p:sp>
      <p:sp>
        <p:nvSpPr>
          <p:cNvPr id="10" name="Footer Placeholder 6">
            <a:extLst>
              <a:ext uri="{FF2B5EF4-FFF2-40B4-BE49-F238E27FC236}">
                <a16:creationId xmlns:a16="http://schemas.microsoft.com/office/drawing/2014/main" id="{9801136C-DB77-4095-849E-3F08CFB04D23}"/>
              </a:ext>
            </a:extLst>
          </p:cNvPr>
          <p:cNvSpPr>
            <a:spLocks noGrp="1"/>
          </p:cNvSpPr>
          <p:nvPr>
            <p:ph type="ftr" sz="quarter" idx="11"/>
          </p:nvPr>
        </p:nvSpPr>
        <p:spPr>
          <a:xfrm>
            <a:off x="870155" y="6310705"/>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2217066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Essays on Beauty: The Fashion Photography of Athol Shmith ...">
            <a:extLst>
              <a:ext uri="{FF2B5EF4-FFF2-40B4-BE49-F238E27FC236}">
                <a16:creationId xmlns:a16="http://schemas.microsoft.com/office/drawing/2014/main" id="{5B154994-D082-4019-8B07-2D5A41338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882" y="982168"/>
            <a:ext cx="2339966" cy="2976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6" name="Picture 6" descr="Melbourne Hub: Photo essay: Take a look back at everyday life in ...">
            <a:extLst>
              <a:ext uri="{FF2B5EF4-FFF2-40B4-BE49-F238E27FC236}">
                <a16:creationId xmlns:a16="http://schemas.microsoft.com/office/drawing/2014/main" id="{F2378E6A-AD54-4EEB-95BD-06DCC2C286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823"/>
          <a:stretch/>
        </p:blipFill>
        <p:spPr bwMode="auto">
          <a:xfrm>
            <a:off x="2550416" y="3282879"/>
            <a:ext cx="2044001" cy="3088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2" name="Picture 2" descr="Athol Smith Fashion Photographs | OutInCanberra">
            <a:extLst>
              <a:ext uri="{FF2B5EF4-FFF2-40B4-BE49-F238E27FC236}">
                <a16:creationId xmlns:a16="http://schemas.microsoft.com/office/drawing/2014/main" id="{5743485F-10FC-4714-85E5-FDF4CB3407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586"/>
          <a:stretch/>
        </p:blipFill>
        <p:spPr bwMode="auto">
          <a:xfrm>
            <a:off x="787688" y="982168"/>
            <a:ext cx="2044001" cy="2972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8" name="Picture 8" descr="As modern as tomorrow: Photographers in postwar Melbourne | State ...">
            <a:extLst>
              <a:ext uri="{FF2B5EF4-FFF2-40B4-BE49-F238E27FC236}">
                <a16:creationId xmlns:a16="http://schemas.microsoft.com/office/drawing/2014/main" id="{34FE598B-9FD1-4F5D-86F4-22BEAC78CC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1075" y="3282879"/>
            <a:ext cx="2225635" cy="305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06876A-9D67-4F46-8AED-7FF06C3FC875}"/>
              </a:ext>
            </a:extLst>
          </p:cNvPr>
          <p:cNvSpPr txBox="1"/>
          <p:nvPr/>
        </p:nvSpPr>
        <p:spPr>
          <a:xfrm>
            <a:off x="3465872" y="1315519"/>
            <a:ext cx="2830320" cy="1752403"/>
          </a:xfrm>
          <a:prstGeom prst="rect">
            <a:avLst/>
          </a:prstGeom>
          <a:noFill/>
        </p:spPr>
        <p:txBody>
          <a:bodyPr wrap="square" rtlCol="0">
            <a:spAutoFit/>
          </a:bodyPr>
          <a:lstStyle/>
          <a:p>
            <a:pPr>
              <a:lnSpc>
                <a:spcPct val="114000"/>
              </a:lnSpc>
              <a:spcBef>
                <a:spcPts val="1200"/>
              </a:spcBef>
              <a:spcAft>
                <a:spcPts val="600"/>
              </a:spcAft>
            </a:pPr>
            <a:r>
              <a:rPr lang="en-US" sz="2400" dirty="0"/>
              <a:t>From high fashion, hats, trouser suits … and even Paton’s knitting patterns.  </a:t>
            </a:r>
          </a:p>
        </p:txBody>
      </p:sp>
      <p:sp>
        <p:nvSpPr>
          <p:cNvPr id="5" name="Slide Number Placeholder 4">
            <a:extLst>
              <a:ext uri="{FF2B5EF4-FFF2-40B4-BE49-F238E27FC236}">
                <a16:creationId xmlns:a16="http://schemas.microsoft.com/office/drawing/2014/main" id="{7B338B84-616E-4AA2-B9C1-3B753D01F6DD}"/>
              </a:ext>
            </a:extLst>
          </p:cNvPr>
          <p:cNvSpPr>
            <a:spLocks noGrp="1"/>
          </p:cNvSpPr>
          <p:nvPr>
            <p:ph type="sldNum" sz="quarter" idx="12"/>
          </p:nvPr>
        </p:nvSpPr>
        <p:spPr>
          <a:xfrm>
            <a:off x="8172127" y="6425628"/>
            <a:ext cx="1094721" cy="365125"/>
          </a:xfrm>
        </p:spPr>
        <p:txBody>
          <a:bodyPr/>
          <a:lstStyle/>
          <a:p>
            <a:fld id="{DC56C17F-E5A4-4123-831E-B6BE4BD60FE1}" type="slidenum">
              <a:rPr lang="en-US" sz="1000" smtClean="0"/>
              <a:t>24</a:t>
            </a:fld>
            <a:endParaRPr lang="en-US" sz="1000" dirty="0"/>
          </a:p>
        </p:txBody>
      </p:sp>
      <p:sp>
        <p:nvSpPr>
          <p:cNvPr id="10" name="Footer Placeholder 6">
            <a:extLst>
              <a:ext uri="{FF2B5EF4-FFF2-40B4-BE49-F238E27FC236}">
                <a16:creationId xmlns:a16="http://schemas.microsoft.com/office/drawing/2014/main" id="{9B9E285A-8296-4047-919E-14CD0FA85F5F}"/>
              </a:ext>
            </a:extLst>
          </p:cNvPr>
          <p:cNvSpPr>
            <a:spLocks noGrp="1"/>
          </p:cNvSpPr>
          <p:nvPr>
            <p:ph type="ftr" sz="quarter" idx="11"/>
          </p:nvPr>
        </p:nvSpPr>
        <p:spPr>
          <a:xfrm>
            <a:off x="479322" y="6398502"/>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6" name="Title 3">
            <a:extLst>
              <a:ext uri="{FF2B5EF4-FFF2-40B4-BE49-F238E27FC236}">
                <a16:creationId xmlns:a16="http://schemas.microsoft.com/office/drawing/2014/main" id="{47DADD25-355F-4DE5-8804-851213762AEF}"/>
              </a:ext>
            </a:extLst>
          </p:cNvPr>
          <p:cNvSpPr txBox="1">
            <a:spLocks/>
          </p:cNvSpPr>
          <p:nvPr/>
        </p:nvSpPr>
        <p:spPr>
          <a:xfrm>
            <a:off x="663679" y="249809"/>
            <a:ext cx="7433186" cy="491585"/>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Fashion Photographer – Athol Shmith </a:t>
            </a:r>
          </a:p>
        </p:txBody>
      </p:sp>
    </p:spTree>
    <p:extLst>
      <p:ext uri="{BB962C8B-B14F-4D97-AF65-F5344CB8AC3E}">
        <p14:creationId xmlns:p14="http://schemas.microsoft.com/office/powerpoint/2010/main" val="3313832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5DF9-7EBF-4FA0-AC00-FC22A221246C}"/>
              </a:ext>
            </a:extLst>
          </p:cNvPr>
          <p:cNvSpPr>
            <a:spLocks noGrp="1"/>
          </p:cNvSpPr>
          <p:nvPr>
            <p:ph type="title"/>
          </p:nvPr>
        </p:nvSpPr>
        <p:spPr>
          <a:xfrm>
            <a:off x="727664" y="518283"/>
            <a:ext cx="4196429" cy="316468"/>
          </a:xfrm>
        </p:spPr>
        <p:txBody>
          <a:bodyPr>
            <a:noAutofit/>
          </a:bodyPr>
          <a:lstStyle/>
          <a:p>
            <a:r>
              <a:rPr lang="en-US" sz="3600" b="1" dirty="0"/>
              <a:t>Fashion in the 70s</a:t>
            </a:r>
          </a:p>
        </p:txBody>
      </p:sp>
      <p:sp>
        <p:nvSpPr>
          <p:cNvPr id="4" name="Slide Number Placeholder 3">
            <a:extLst>
              <a:ext uri="{FF2B5EF4-FFF2-40B4-BE49-F238E27FC236}">
                <a16:creationId xmlns:a16="http://schemas.microsoft.com/office/drawing/2014/main" id="{957F39CB-E6FE-42A0-BB87-B02D76338D64}"/>
              </a:ext>
            </a:extLst>
          </p:cNvPr>
          <p:cNvSpPr>
            <a:spLocks noGrp="1"/>
          </p:cNvSpPr>
          <p:nvPr>
            <p:ph type="sldNum" sz="quarter" idx="12"/>
          </p:nvPr>
        </p:nvSpPr>
        <p:spPr/>
        <p:txBody>
          <a:bodyPr/>
          <a:lstStyle/>
          <a:p>
            <a:fld id="{DC56C17F-E5A4-4123-831E-B6BE4BD60FE1}" type="slidenum">
              <a:rPr lang="en-US" sz="1000" smtClean="0"/>
              <a:t>25</a:t>
            </a:fld>
            <a:endParaRPr lang="en-US" sz="1000" dirty="0"/>
          </a:p>
        </p:txBody>
      </p:sp>
      <p:pic>
        <p:nvPicPr>
          <p:cNvPr id="5122" name="Picture 2" descr="70s Fashion">
            <a:extLst>
              <a:ext uri="{FF2B5EF4-FFF2-40B4-BE49-F238E27FC236}">
                <a16:creationId xmlns:a16="http://schemas.microsoft.com/office/drawing/2014/main" id="{1964D606-597B-4CFE-BF61-648B21709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246" y="1869042"/>
            <a:ext cx="4766258" cy="26807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2BB4AB5-BD4B-4BC1-AD56-7FB647D4E311}"/>
              </a:ext>
            </a:extLst>
          </p:cNvPr>
          <p:cNvSpPr/>
          <p:nvPr/>
        </p:nvSpPr>
        <p:spPr>
          <a:xfrm>
            <a:off x="727664" y="913272"/>
            <a:ext cx="8512199" cy="910377"/>
          </a:xfrm>
          <a:prstGeom prst="rect">
            <a:avLst/>
          </a:prstGeom>
        </p:spPr>
        <p:txBody>
          <a:bodyPr wrap="square">
            <a:spAutoFit/>
          </a:bodyPr>
          <a:lstStyle/>
          <a:p>
            <a:pPr>
              <a:lnSpc>
                <a:spcPct val="114000"/>
              </a:lnSpc>
              <a:spcBef>
                <a:spcPts val="1200"/>
              </a:spcBef>
              <a:spcAft>
                <a:spcPts val="600"/>
              </a:spcAft>
            </a:pPr>
            <a:r>
              <a:rPr lang="en-AU" sz="2400" dirty="0">
                <a:solidFill>
                  <a:srgbClr val="000000"/>
                </a:solidFill>
              </a:rPr>
              <a:t>The 1970s are one of the most revisited decades when it comes to fashion, and they continue to influence modern style. </a:t>
            </a:r>
          </a:p>
        </p:txBody>
      </p:sp>
      <p:sp>
        <p:nvSpPr>
          <p:cNvPr id="7" name="Footer Placeholder 6">
            <a:extLst>
              <a:ext uri="{FF2B5EF4-FFF2-40B4-BE49-F238E27FC236}">
                <a16:creationId xmlns:a16="http://schemas.microsoft.com/office/drawing/2014/main" id="{9A62EC86-CB2A-49BC-8D69-5EC76AB16C2F}"/>
              </a:ext>
            </a:extLst>
          </p:cNvPr>
          <p:cNvSpPr>
            <a:spLocks noGrp="1"/>
          </p:cNvSpPr>
          <p:nvPr>
            <p:ph type="ftr" sz="quarter" idx="11"/>
          </p:nvPr>
        </p:nvSpPr>
        <p:spPr>
          <a:xfrm>
            <a:off x="853026" y="6424614"/>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11" name="TextBox 10">
            <a:extLst>
              <a:ext uri="{FF2B5EF4-FFF2-40B4-BE49-F238E27FC236}">
                <a16:creationId xmlns:a16="http://schemas.microsoft.com/office/drawing/2014/main" id="{2DB89012-A927-4B5C-B559-BA0238C95335}"/>
              </a:ext>
            </a:extLst>
          </p:cNvPr>
          <p:cNvSpPr txBox="1"/>
          <p:nvPr/>
        </p:nvSpPr>
        <p:spPr>
          <a:xfrm>
            <a:off x="727664" y="4431237"/>
            <a:ext cx="8762922" cy="2173415"/>
          </a:xfrm>
          <a:prstGeom prst="rect">
            <a:avLst/>
          </a:prstGeom>
          <a:noFill/>
        </p:spPr>
        <p:txBody>
          <a:bodyPr wrap="square">
            <a:spAutoFit/>
          </a:bodyPr>
          <a:lstStyle/>
          <a:p>
            <a:pPr>
              <a:lnSpc>
                <a:spcPct val="114000"/>
              </a:lnSpc>
              <a:spcAft>
                <a:spcPts val="600"/>
              </a:spcAft>
              <a:defRPr/>
            </a:pPr>
            <a:r>
              <a:rPr kumimoji="0" lang="en-AU" sz="2400" b="0" i="0" u="none" strike="noStrike" kern="1200" cap="none" spc="0" normalizeH="0" baseline="0" noProof="0" dirty="0">
                <a:ln>
                  <a:noFill/>
                </a:ln>
                <a:solidFill>
                  <a:srgbClr val="000000"/>
                </a:solidFill>
                <a:effectLst/>
                <a:uLnTx/>
                <a:uFillTx/>
                <a:latin typeface="Calibri" panose="020F0502020204030204"/>
                <a:ea typeface="+mn-ea"/>
                <a:cs typeface="+mn-cs"/>
              </a:rPr>
              <a:t>Thanks to the era’s whimsical uniqueness and freedom of expression, the ’70s and its style are something to which both designers and fashion-lovers are continuously drawn. </a:t>
            </a:r>
            <a:r>
              <a:rPr lang="en-AU" sz="2400" dirty="0">
                <a:solidFill>
                  <a:srgbClr val="000000"/>
                </a:solidFill>
              </a:rPr>
              <a:t>From hippy and glam rock to disco and bohemian, the decade encapsulates numerous iconic styles that are still wearable today. </a:t>
            </a:r>
            <a:endParaRPr kumimoji="0" lang="en-AU"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126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70s fashion">
            <a:extLst>
              <a:ext uri="{FF2B5EF4-FFF2-40B4-BE49-F238E27FC236}">
                <a16:creationId xmlns:a16="http://schemas.microsoft.com/office/drawing/2014/main" id="{483866AB-BD46-4208-96E6-AC3227EA1B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227"/>
          <a:stretch/>
        </p:blipFill>
        <p:spPr bwMode="auto">
          <a:xfrm>
            <a:off x="5158388" y="3115485"/>
            <a:ext cx="2228850" cy="3023130"/>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0" name="Picture 2" descr="Fur clothing, Fur, Clothing, Street fashion, Fashion, Coat, Outerwear, Textile, Jacket, Footwear, ">
            <a:extLst>
              <a:ext uri="{FF2B5EF4-FFF2-40B4-BE49-F238E27FC236}">
                <a16:creationId xmlns:a16="http://schemas.microsoft.com/office/drawing/2014/main" id="{ADCBD955-A0C6-48F1-95CE-FA87005CC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253" y="960180"/>
            <a:ext cx="1997351" cy="2996027"/>
          </a:xfrm>
          <a:prstGeom prst="rect">
            <a:avLst/>
          </a:prstGeom>
          <a:ln w="38100" cap="sq">
            <a:solidFill>
              <a:srgbClr val="CC33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descr="&lt;p&gt; Jackie Onassis&lt;/p&gt;">
            <a:extLst>
              <a:ext uri="{FF2B5EF4-FFF2-40B4-BE49-F238E27FC236}">
                <a16:creationId xmlns:a16="http://schemas.microsoft.com/office/drawing/2014/main" id="{EE535E1E-7D36-47A2-9232-85F733AF16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704" y="960181"/>
            <a:ext cx="1706647" cy="2559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1CEC5537-5BBB-4FD3-A185-B2B436CA2D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454" y="3115485"/>
            <a:ext cx="1997352" cy="2996029"/>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B45E003-87EA-4176-A7FF-B4F64FA6D089}"/>
              </a:ext>
            </a:extLst>
          </p:cNvPr>
          <p:cNvSpPr>
            <a:spLocks noGrp="1"/>
          </p:cNvSpPr>
          <p:nvPr>
            <p:ph type="title"/>
          </p:nvPr>
        </p:nvSpPr>
        <p:spPr>
          <a:xfrm>
            <a:off x="811356" y="315271"/>
            <a:ext cx="4337200" cy="407143"/>
          </a:xfrm>
        </p:spPr>
        <p:txBody>
          <a:bodyPr>
            <a:noAutofit/>
          </a:bodyPr>
          <a:lstStyle/>
          <a:p>
            <a:r>
              <a:rPr lang="en-US" sz="3600" b="1" dirty="0"/>
              <a:t>Style icons of the 70s</a:t>
            </a:r>
          </a:p>
        </p:txBody>
      </p:sp>
      <p:sp>
        <p:nvSpPr>
          <p:cNvPr id="8" name="Slide Number Placeholder 7">
            <a:extLst>
              <a:ext uri="{FF2B5EF4-FFF2-40B4-BE49-F238E27FC236}">
                <a16:creationId xmlns:a16="http://schemas.microsoft.com/office/drawing/2014/main" id="{3A9750EF-37AB-4C52-BE98-3EF9E0D09122}"/>
              </a:ext>
            </a:extLst>
          </p:cNvPr>
          <p:cNvSpPr>
            <a:spLocks noGrp="1"/>
          </p:cNvSpPr>
          <p:nvPr>
            <p:ph type="sldNum" sz="quarter" idx="12"/>
          </p:nvPr>
        </p:nvSpPr>
        <p:spPr/>
        <p:txBody>
          <a:bodyPr/>
          <a:lstStyle/>
          <a:p>
            <a:fld id="{DC56C17F-E5A4-4123-831E-B6BE4BD60FE1}" type="slidenum">
              <a:rPr lang="en-US" sz="1000" smtClean="0"/>
              <a:t>26</a:t>
            </a:fld>
            <a:endParaRPr lang="en-US" sz="1000" dirty="0"/>
          </a:p>
        </p:txBody>
      </p:sp>
      <p:sp>
        <p:nvSpPr>
          <p:cNvPr id="3" name="TextBox 2">
            <a:extLst>
              <a:ext uri="{FF2B5EF4-FFF2-40B4-BE49-F238E27FC236}">
                <a16:creationId xmlns:a16="http://schemas.microsoft.com/office/drawing/2014/main" id="{C9E1E72E-6377-4A2D-B08F-8AF5521395EC}"/>
              </a:ext>
            </a:extLst>
          </p:cNvPr>
          <p:cNvSpPr txBox="1"/>
          <p:nvPr/>
        </p:nvSpPr>
        <p:spPr>
          <a:xfrm>
            <a:off x="2689351" y="970729"/>
            <a:ext cx="2445012" cy="830997"/>
          </a:xfrm>
          <a:prstGeom prst="rect">
            <a:avLst/>
          </a:prstGeom>
          <a:noFill/>
        </p:spPr>
        <p:txBody>
          <a:bodyPr wrap="square" rtlCol="0">
            <a:spAutoFit/>
          </a:bodyPr>
          <a:lstStyle/>
          <a:p>
            <a:pPr algn="ctr"/>
            <a:r>
              <a:rPr lang="en-US" sz="2400" dirty="0"/>
              <a:t>Jacqueline Kennedy Onassis</a:t>
            </a:r>
          </a:p>
        </p:txBody>
      </p:sp>
      <p:sp>
        <p:nvSpPr>
          <p:cNvPr id="4" name="TextBox 3">
            <a:extLst>
              <a:ext uri="{FF2B5EF4-FFF2-40B4-BE49-F238E27FC236}">
                <a16:creationId xmlns:a16="http://schemas.microsoft.com/office/drawing/2014/main" id="{77F8A24A-AC24-4E65-8D86-F75FF8FAEC8D}"/>
              </a:ext>
            </a:extLst>
          </p:cNvPr>
          <p:cNvSpPr txBox="1"/>
          <p:nvPr/>
        </p:nvSpPr>
        <p:spPr>
          <a:xfrm>
            <a:off x="7581833" y="5111478"/>
            <a:ext cx="1643130" cy="830997"/>
          </a:xfrm>
          <a:prstGeom prst="rect">
            <a:avLst/>
          </a:prstGeom>
          <a:noFill/>
        </p:spPr>
        <p:txBody>
          <a:bodyPr wrap="square" rtlCol="0">
            <a:spAutoFit/>
          </a:bodyPr>
          <a:lstStyle/>
          <a:p>
            <a:r>
              <a:rPr lang="en-US" sz="2400" dirty="0"/>
              <a:t>Diana Ross</a:t>
            </a:r>
          </a:p>
          <a:p>
            <a:r>
              <a:rPr lang="en-US" sz="2400" dirty="0"/>
              <a:t>(Supremes)</a:t>
            </a:r>
          </a:p>
        </p:txBody>
      </p:sp>
      <p:sp>
        <p:nvSpPr>
          <p:cNvPr id="5" name="TextBox 4">
            <a:extLst>
              <a:ext uri="{FF2B5EF4-FFF2-40B4-BE49-F238E27FC236}">
                <a16:creationId xmlns:a16="http://schemas.microsoft.com/office/drawing/2014/main" id="{712A7D33-3902-4612-B336-0D04A9AA2806}"/>
              </a:ext>
            </a:extLst>
          </p:cNvPr>
          <p:cNvSpPr txBox="1"/>
          <p:nvPr/>
        </p:nvSpPr>
        <p:spPr>
          <a:xfrm>
            <a:off x="4896062" y="1940974"/>
            <a:ext cx="2023182" cy="830997"/>
          </a:xfrm>
          <a:prstGeom prst="rect">
            <a:avLst/>
          </a:prstGeom>
          <a:noFill/>
        </p:spPr>
        <p:txBody>
          <a:bodyPr wrap="square" rtlCol="0">
            <a:spAutoFit/>
          </a:bodyPr>
          <a:lstStyle/>
          <a:p>
            <a:pPr algn="ctr"/>
            <a:r>
              <a:rPr lang="en-US" sz="2400" dirty="0"/>
              <a:t>Olivia </a:t>
            </a:r>
          </a:p>
          <a:p>
            <a:pPr algn="ctr"/>
            <a:r>
              <a:rPr lang="en-US" sz="2400" dirty="0"/>
              <a:t>Newton John</a:t>
            </a:r>
          </a:p>
        </p:txBody>
      </p:sp>
      <p:sp>
        <p:nvSpPr>
          <p:cNvPr id="6" name="TextBox 5">
            <a:extLst>
              <a:ext uri="{FF2B5EF4-FFF2-40B4-BE49-F238E27FC236}">
                <a16:creationId xmlns:a16="http://schemas.microsoft.com/office/drawing/2014/main" id="{F0E7CB54-6F45-46A8-9C49-95AE830FA156}"/>
              </a:ext>
            </a:extLst>
          </p:cNvPr>
          <p:cNvSpPr txBox="1"/>
          <p:nvPr/>
        </p:nvSpPr>
        <p:spPr>
          <a:xfrm>
            <a:off x="982704" y="4880646"/>
            <a:ext cx="1357237" cy="461665"/>
          </a:xfrm>
          <a:prstGeom prst="rect">
            <a:avLst/>
          </a:prstGeom>
          <a:noFill/>
        </p:spPr>
        <p:txBody>
          <a:bodyPr wrap="square" rtlCol="0">
            <a:spAutoFit/>
          </a:bodyPr>
          <a:lstStyle/>
          <a:p>
            <a:r>
              <a:rPr lang="en-US" sz="2400" dirty="0"/>
              <a:t>Twiggy</a:t>
            </a:r>
          </a:p>
        </p:txBody>
      </p:sp>
      <p:sp>
        <p:nvSpPr>
          <p:cNvPr id="13" name="Footer Placeholder 6">
            <a:extLst>
              <a:ext uri="{FF2B5EF4-FFF2-40B4-BE49-F238E27FC236}">
                <a16:creationId xmlns:a16="http://schemas.microsoft.com/office/drawing/2014/main" id="{7A59DFA7-B1E7-414C-9E97-BFB413C74923}"/>
              </a:ext>
            </a:extLst>
          </p:cNvPr>
          <p:cNvSpPr>
            <a:spLocks noGrp="1"/>
          </p:cNvSpPr>
          <p:nvPr>
            <p:ph type="ftr" sz="quarter" idx="11"/>
          </p:nvPr>
        </p:nvSpPr>
        <p:spPr>
          <a:xfrm>
            <a:off x="818763" y="6342729"/>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1208508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E5D6-0C25-4D14-B7A9-E6E6195E274E}"/>
              </a:ext>
            </a:extLst>
          </p:cNvPr>
          <p:cNvSpPr>
            <a:spLocks noGrp="1"/>
          </p:cNvSpPr>
          <p:nvPr>
            <p:ph type="title"/>
          </p:nvPr>
        </p:nvSpPr>
        <p:spPr>
          <a:xfrm>
            <a:off x="796413" y="365127"/>
            <a:ext cx="7595419" cy="616370"/>
          </a:xfrm>
        </p:spPr>
        <p:txBody>
          <a:bodyPr>
            <a:normAutofit fontScale="90000"/>
          </a:bodyPr>
          <a:lstStyle/>
          <a:p>
            <a:r>
              <a:rPr lang="en-US" sz="4000" b="1" dirty="0"/>
              <a:t>What</a:t>
            </a:r>
            <a:r>
              <a:rPr lang="en-US" b="1" dirty="0"/>
              <a:t> were you wearing in the 70s?</a:t>
            </a:r>
          </a:p>
        </p:txBody>
      </p:sp>
      <p:sp>
        <p:nvSpPr>
          <p:cNvPr id="4" name="Slide Number Placeholder 3">
            <a:extLst>
              <a:ext uri="{FF2B5EF4-FFF2-40B4-BE49-F238E27FC236}">
                <a16:creationId xmlns:a16="http://schemas.microsoft.com/office/drawing/2014/main" id="{D0ADA86D-06CF-4F1C-930A-9845791AAE25}"/>
              </a:ext>
            </a:extLst>
          </p:cNvPr>
          <p:cNvSpPr>
            <a:spLocks noGrp="1"/>
          </p:cNvSpPr>
          <p:nvPr>
            <p:ph type="sldNum" sz="quarter" idx="12"/>
          </p:nvPr>
        </p:nvSpPr>
        <p:spPr/>
        <p:txBody>
          <a:bodyPr/>
          <a:lstStyle/>
          <a:p>
            <a:fld id="{DC56C17F-E5A4-4123-831E-B6BE4BD60FE1}" type="slidenum">
              <a:rPr lang="en-US" sz="1000" smtClean="0"/>
              <a:t>27</a:t>
            </a:fld>
            <a:endParaRPr lang="en-US" sz="1000" dirty="0"/>
          </a:p>
        </p:txBody>
      </p:sp>
      <p:pic>
        <p:nvPicPr>
          <p:cNvPr id="6154" name="Picture 10">
            <a:extLst>
              <a:ext uri="{FF2B5EF4-FFF2-40B4-BE49-F238E27FC236}">
                <a16:creationId xmlns:a16="http://schemas.microsoft.com/office/drawing/2014/main" id="{3F3F5237-9D49-4846-9606-779CBAC7D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496" y="1139419"/>
            <a:ext cx="1839800" cy="2759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72FF6BCF-9E81-418E-89AF-B13D1B2E7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747" y="2629096"/>
            <a:ext cx="2283216" cy="3424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Footer Placeholder 6">
            <a:extLst>
              <a:ext uri="{FF2B5EF4-FFF2-40B4-BE49-F238E27FC236}">
                <a16:creationId xmlns:a16="http://schemas.microsoft.com/office/drawing/2014/main" id="{1F75594F-72CF-40B9-B6B5-21AE7AA39E1B}"/>
              </a:ext>
            </a:extLst>
          </p:cNvPr>
          <p:cNvSpPr>
            <a:spLocks noGrp="1"/>
          </p:cNvSpPr>
          <p:nvPr>
            <p:ph type="ftr" sz="quarter" idx="11"/>
          </p:nvPr>
        </p:nvSpPr>
        <p:spPr>
          <a:xfrm>
            <a:off x="681037" y="6273730"/>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pic>
        <p:nvPicPr>
          <p:cNvPr id="6150" name="Picture 6" descr="Fashion model, Clothing, Fashion, Outerwear, Poncho, Fashion design, Abaya, Costume, Photography, Mantle, ">
            <a:extLst>
              <a:ext uri="{FF2B5EF4-FFF2-40B4-BE49-F238E27FC236}">
                <a16:creationId xmlns:a16="http://schemas.microsoft.com/office/drawing/2014/main" id="{4BE45129-372D-4013-9E59-6FFA2E5160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081" y="1099069"/>
            <a:ext cx="2161625" cy="3242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B35FF29A-DF2C-4356-A232-317F0F329B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1974" y="3473679"/>
            <a:ext cx="2687394" cy="2676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280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A4ABEA-B8A7-43F7-B948-F42AAAD9F944}"/>
              </a:ext>
            </a:extLst>
          </p:cNvPr>
          <p:cNvSpPr>
            <a:spLocks noGrp="1"/>
          </p:cNvSpPr>
          <p:nvPr>
            <p:ph type="sldNum" sz="quarter" idx="12"/>
          </p:nvPr>
        </p:nvSpPr>
        <p:spPr/>
        <p:txBody>
          <a:bodyPr/>
          <a:lstStyle/>
          <a:p>
            <a:fld id="{DC56C17F-E5A4-4123-831E-B6BE4BD60FE1}" type="slidenum">
              <a:rPr lang="en-US" sz="1000" smtClean="0"/>
              <a:t>28</a:t>
            </a:fld>
            <a:endParaRPr lang="en-US" sz="1000" dirty="0"/>
          </a:p>
        </p:txBody>
      </p:sp>
      <p:pic>
        <p:nvPicPr>
          <p:cNvPr id="6148" name="Picture 4" descr="1970s – Women's Fashion | Junkbox Treasures Antiques &amp; Collectibles">
            <a:extLst>
              <a:ext uri="{FF2B5EF4-FFF2-40B4-BE49-F238E27FC236}">
                <a16:creationId xmlns:a16="http://schemas.microsoft.com/office/drawing/2014/main" id="{2D6EC062-8984-40AD-8A83-3FFDA1AEA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039" y="3375812"/>
            <a:ext cx="2528945" cy="286454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FE921D05-111C-45C9-9ECB-D09142405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705" y="1121097"/>
            <a:ext cx="2053272" cy="3079907"/>
          </a:xfrm>
          <a:prstGeom prst="rect">
            <a:avLst/>
          </a:prstGeom>
          <a:solidFill>
            <a:srgbClr val="FFFFFF">
              <a:shade val="85000"/>
            </a:srgbClr>
          </a:solidFill>
          <a:ln w="88900" cap="sq">
            <a:solidFill>
              <a:schemeClr val="tx1">
                <a:lumMod val="65000"/>
                <a:lumOff val="3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6" name="Picture 4">
            <a:extLst>
              <a:ext uri="{FF2B5EF4-FFF2-40B4-BE49-F238E27FC236}">
                <a16:creationId xmlns:a16="http://schemas.microsoft.com/office/drawing/2014/main" id="{4CBEF247-7A82-42AB-A67F-31349CE4EA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282" y="1121097"/>
            <a:ext cx="1993225" cy="3056279"/>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8" name="Picture 6" descr="The Complete Book Of Sewing, 1972 | Seventies fashion, Fashion ...">
            <a:extLst>
              <a:ext uri="{FF2B5EF4-FFF2-40B4-BE49-F238E27FC236}">
                <a16:creationId xmlns:a16="http://schemas.microsoft.com/office/drawing/2014/main" id="{16DB6D87-3BF5-47E0-A304-EFA25EDCE9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9728" y="3353486"/>
            <a:ext cx="2043113" cy="2898032"/>
          </a:xfrm>
          <a:prstGeom prst="rect">
            <a:avLst/>
          </a:prstGeom>
          <a:ln w="38100" cap="sq">
            <a:solidFill>
              <a:srgbClr val="CC66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Footer Placeholder 6">
            <a:extLst>
              <a:ext uri="{FF2B5EF4-FFF2-40B4-BE49-F238E27FC236}">
                <a16:creationId xmlns:a16="http://schemas.microsoft.com/office/drawing/2014/main" id="{7A2E7B9E-1BE3-45A8-9B74-ECACAA3979C7}"/>
              </a:ext>
            </a:extLst>
          </p:cNvPr>
          <p:cNvSpPr>
            <a:spLocks noGrp="1"/>
          </p:cNvSpPr>
          <p:nvPr>
            <p:ph type="ftr" sz="quarter" idx="11"/>
          </p:nvPr>
        </p:nvSpPr>
        <p:spPr>
          <a:xfrm>
            <a:off x="828190" y="6312835"/>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12" name="Title 1">
            <a:extLst>
              <a:ext uri="{FF2B5EF4-FFF2-40B4-BE49-F238E27FC236}">
                <a16:creationId xmlns:a16="http://schemas.microsoft.com/office/drawing/2014/main" id="{4B2CF8C6-848A-49C3-B3D8-16791514CC70}"/>
              </a:ext>
            </a:extLst>
          </p:cNvPr>
          <p:cNvSpPr>
            <a:spLocks noGrp="1"/>
          </p:cNvSpPr>
          <p:nvPr>
            <p:ph type="title"/>
          </p:nvPr>
        </p:nvSpPr>
        <p:spPr>
          <a:xfrm>
            <a:off x="796413" y="365127"/>
            <a:ext cx="7595419" cy="616370"/>
          </a:xfrm>
        </p:spPr>
        <p:txBody>
          <a:bodyPr>
            <a:normAutofit fontScale="90000"/>
          </a:bodyPr>
          <a:lstStyle/>
          <a:p>
            <a:r>
              <a:rPr lang="en-US" sz="4000" b="1" dirty="0"/>
              <a:t>What</a:t>
            </a:r>
            <a:r>
              <a:rPr lang="en-US" b="1" dirty="0"/>
              <a:t> were you wearing in the 70s?</a:t>
            </a:r>
          </a:p>
        </p:txBody>
      </p:sp>
    </p:spTree>
    <p:extLst>
      <p:ext uri="{BB962C8B-B14F-4D97-AF65-F5344CB8AC3E}">
        <p14:creationId xmlns:p14="http://schemas.microsoft.com/office/powerpoint/2010/main" val="883617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684400" y="322446"/>
            <a:ext cx="4131265" cy="491585"/>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Fashion in the 80s</a:t>
            </a:r>
          </a:p>
        </p:txBody>
      </p:sp>
      <p:sp>
        <p:nvSpPr>
          <p:cNvPr id="3" name="TextBox 2">
            <a:extLst>
              <a:ext uri="{FF2B5EF4-FFF2-40B4-BE49-F238E27FC236}">
                <a16:creationId xmlns:a16="http://schemas.microsoft.com/office/drawing/2014/main" id="{26A6844B-E1A9-4A42-96EE-9E398876ADD9}"/>
              </a:ext>
            </a:extLst>
          </p:cNvPr>
          <p:cNvSpPr txBox="1"/>
          <p:nvPr/>
        </p:nvSpPr>
        <p:spPr>
          <a:xfrm>
            <a:off x="684401" y="952026"/>
            <a:ext cx="3803264" cy="4699492"/>
          </a:xfrm>
          <a:prstGeom prst="rect">
            <a:avLst/>
          </a:prstGeom>
          <a:noFill/>
        </p:spPr>
        <p:txBody>
          <a:bodyPr wrap="square" rtlCol="0">
            <a:spAutoFit/>
          </a:bodyPr>
          <a:lstStyle/>
          <a:p>
            <a:pPr>
              <a:lnSpc>
                <a:spcPct val="114000"/>
              </a:lnSpc>
              <a:spcBef>
                <a:spcPts val="1200"/>
              </a:spcBef>
              <a:spcAft>
                <a:spcPts val="600"/>
              </a:spcAft>
            </a:pPr>
            <a:r>
              <a:rPr lang="en-AU" sz="2400" dirty="0"/>
              <a:t>This was a decade of bold style, colours, and silhouettes – and heaps of permed hair. Trends spanned ripped tights and biker jackets to polished oversized blazers and poof skirts. Style icons ranged from Joan Jett to Joan Collins. It was one of the most eclectic decades in fashion.   </a:t>
            </a:r>
            <a:endParaRPr lang="en-US" sz="2400" dirty="0"/>
          </a:p>
        </p:txBody>
      </p:sp>
      <p:pic>
        <p:nvPicPr>
          <p:cNvPr id="6148" name="Picture 4" descr="80s Fashion at simplyeighties.com">
            <a:extLst>
              <a:ext uri="{FF2B5EF4-FFF2-40B4-BE49-F238E27FC236}">
                <a16:creationId xmlns:a16="http://schemas.microsoft.com/office/drawing/2014/main" id="{8B0D5ABB-321D-43E3-A2A1-2CAF33264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419" y="952026"/>
            <a:ext cx="4667181" cy="262140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2" name="Picture 2" descr="This Is What Princess Diana Wore to Ascot in the '80s | Princess ...">
            <a:extLst>
              <a:ext uri="{FF2B5EF4-FFF2-40B4-BE49-F238E27FC236}">
                <a16:creationId xmlns:a16="http://schemas.microsoft.com/office/drawing/2014/main" id="{A144A004-8065-4DC5-B67F-54D37FEDA4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00"/>
          <a:stretch/>
        </p:blipFill>
        <p:spPr bwMode="auto">
          <a:xfrm>
            <a:off x="7524068" y="3413270"/>
            <a:ext cx="1855906" cy="2899115"/>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4" name="Picture 4" descr="How The Crown is recreating Princess Diana's iconic 80s looks">
            <a:extLst>
              <a:ext uri="{FF2B5EF4-FFF2-40B4-BE49-F238E27FC236}">
                <a16:creationId xmlns:a16="http://schemas.microsoft.com/office/drawing/2014/main" id="{A56333B2-81C6-4F2E-B3B1-E8FDE38DAF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419" y="3849125"/>
            <a:ext cx="2969649" cy="1856030"/>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1AC919-6DA0-427D-8B84-4D851F0CE490}"/>
              </a:ext>
            </a:extLst>
          </p:cNvPr>
          <p:cNvSpPr txBox="1"/>
          <p:nvPr/>
        </p:nvSpPr>
        <p:spPr>
          <a:xfrm>
            <a:off x="684400" y="5812127"/>
            <a:ext cx="5952374" cy="461665"/>
          </a:xfrm>
          <a:prstGeom prst="rect">
            <a:avLst/>
          </a:prstGeom>
          <a:noFill/>
        </p:spPr>
        <p:txBody>
          <a:bodyPr wrap="square" rtlCol="0">
            <a:spAutoFit/>
          </a:bodyPr>
          <a:lstStyle/>
          <a:p>
            <a:r>
              <a:rPr lang="en-US" sz="2400" b="1" dirty="0"/>
              <a:t>Princess Diana </a:t>
            </a:r>
            <a:r>
              <a:rPr lang="en-US" sz="2400" dirty="0"/>
              <a:t>also emerged as a style icon. </a:t>
            </a:r>
          </a:p>
        </p:txBody>
      </p:sp>
      <p:sp>
        <p:nvSpPr>
          <p:cNvPr id="6" name="Slide Number Placeholder 5">
            <a:extLst>
              <a:ext uri="{FF2B5EF4-FFF2-40B4-BE49-F238E27FC236}">
                <a16:creationId xmlns:a16="http://schemas.microsoft.com/office/drawing/2014/main" id="{8261DD87-8263-442A-80A3-52374C6797E7}"/>
              </a:ext>
            </a:extLst>
          </p:cNvPr>
          <p:cNvSpPr>
            <a:spLocks noGrp="1"/>
          </p:cNvSpPr>
          <p:nvPr>
            <p:ph type="sldNum" sz="quarter" idx="12"/>
          </p:nvPr>
        </p:nvSpPr>
        <p:spPr>
          <a:xfrm>
            <a:off x="8375935" y="6331926"/>
            <a:ext cx="1094721" cy="365125"/>
          </a:xfrm>
        </p:spPr>
        <p:txBody>
          <a:bodyPr/>
          <a:lstStyle/>
          <a:p>
            <a:fld id="{DC56C17F-E5A4-4123-831E-B6BE4BD60FE1}" type="slidenum">
              <a:rPr lang="en-US" sz="1000" smtClean="0"/>
              <a:t>29</a:t>
            </a:fld>
            <a:endParaRPr lang="en-US" sz="1000" dirty="0"/>
          </a:p>
        </p:txBody>
      </p:sp>
      <p:sp>
        <p:nvSpPr>
          <p:cNvPr id="10" name="Footer Placeholder 6">
            <a:extLst>
              <a:ext uri="{FF2B5EF4-FFF2-40B4-BE49-F238E27FC236}">
                <a16:creationId xmlns:a16="http://schemas.microsoft.com/office/drawing/2014/main" id="{617D4D68-F46D-4F7A-9F62-E2B115CDCD29}"/>
              </a:ext>
            </a:extLst>
          </p:cNvPr>
          <p:cNvSpPr>
            <a:spLocks noGrp="1"/>
          </p:cNvSpPr>
          <p:nvPr>
            <p:ph type="ftr" sz="quarter" idx="11"/>
          </p:nvPr>
        </p:nvSpPr>
        <p:spPr>
          <a:xfrm>
            <a:off x="684400" y="6312385"/>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377025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2BC067-3605-4C0D-A382-C65B9D7AC69B}"/>
              </a:ext>
            </a:extLst>
          </p:cNvPr>
          <p:cNvSpPr txBox="1"/>
          <p:nvPr/>
        </p:nvSpPr>
        <p:spPr>
          <a:xfrm>
            <a:off x="779184" y="2567540"/>
            <a:ext cx="8445779" cy="3906711"/>
          </a:xfrm>
          <a:prstGeom prst="rect">
            <a:avLst/>
          </a:prstGeom>
          <a:noFill/>
        </p:spPr>
        <p:txBody>
          <a:bodyPr wrap="square">
            <a:spAutoFit/>
          </a:bodyPr>
          <a:lstStyle/>
          <a:p>
            <a:pPr>
              <a:lnSpc>
                <a:spcPct val="114000"/>
              </a:lnSpc>
              <a:spcBef>
                <a:spcPts val="1200"/>
              </a:spcBef>
              <a:spcAft>
                <a:spcPts val="600"/>
              </a:spcAft>
            </a:pPr>
            <a:r>
              <a:rPr lang="en-AU" sz="2400" dirty="0">
                <a:latin typeface="Calibri" panose="020F0502020204030204" pitchFamily="34" charset="0"/>
                <a:ea typeface="Times New Roman" panose="02020603050405020304" pitchFamily="18" charset="0"/>
                <a:cs typeface="Times New Roman" panose="02020603050405020304" pitchFamily="18" charset="0"/>
              </a:rPr>
              <a:t>I wrote "Melbourne: City of Fashion" because as a small child I remember visits to the city with my mother.  They were always so exciting and we always ended up in Collins Street, looking at the shops and going for a special afternoon tea. It all felt so glamorous and I felt so special!   When I showed the pictures of the fashions to my granddaughter she was shocked that our dresses were so short, colours so vibrant and our hairstyles so "out there".   It was fun to remember and to share memories.</a:t>
            </a:r>
          </a:p>
          <a:p>
            <a:pPr>
              <a:tabLst>
                <a:tab pos="6459538" algn="r"/>
              </a:tabLst>
            </a:pPr>
            <a:r>
              <a:rPr lang="en-AU" sz="2400" dirty="0">
                <a:latin typeface="Calibri" panose="020F0502020204030204" pitchFamily="34" charset="0"/>
                <a:ea typeface="Calibri" panose="020F0502020204030204" pitchFamily="34" charset="0"/>
                <a:cs typeface="Times New Roman" panose="02020603050405020304" pitchFamily="18" charset="0"/>
              </a:rPr>
              <a:t>	Val</a:t>
            </a:r>
          </a:p>
        </p:txBody>
      </p:sp>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z="1000" smtClean="0"/>
              <a:t>3</a:t>
            </a:fld>
            <a:endParaRPr lang="en-US" sz="1000" dirty="0"/>
          </a:p>
        </p:txBody>
      </p:sp>
      <p:pic>
        <p:nvPicPr>
          <p:cNvPr id="2" name="Picture 1">
            <a:extLst>
              <a:ext uri="{FF2B5EF4-FFF2-40B4-BE49-F238E27FC236}">
                <a16:creationId xmlns:a16="http://schemas.microsoft.com/office/drawing/2014/main" id="{6E90513E-1C23-4BB8-AF7E-D7DAB7D321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70540" y="638572"/>
            <a:ext cx="1450089" cy="14273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E7C592AF-8063-41A3-919D-15FDE7A0E27C}"/>
              </a:ext>
            </a:extLst>
          </p:cNvPr>
          <p:cNvSpPr txBox="1"/>
          <p:nvPr/>
        </p:nvSpPr>
        <p:spPr>
          <a:xfrm>
            <a:off x="779184" y="1113119"/>
            <a:ext cx="5887087" cy="1331390"/>
          </a:xfrm>
          <a:prstGeom prst="rect">
            <a:avLst/>
          </a:prstGeom>
          <a:noFill/>
        </p:spPr>
        <p:txBody>
          <a:bodyPr wrap="square">
            <a:spAutoFit/>
          </a:bodyPr>
          <a:lstStyle/>
          <a:p>
            <a:pPr>
              <a:lnSpc>
                <a:spcPct val="114000"/>
              </a:lnSpc>
              <a:spcBef>
                <a:spcPts val="1200"/>
              </a:spcBef>
              <a:spcAft>
                <a:spcPts val="600"/>
              </a:spcAft>
            </a:pPr>
            <a:r>
              <a:rPr lang="en-AU" sz="2400" dirty="0">
                <a:latin typeface="Calibri" panose="020F0502020204030204" pitchFamily="34" charset="0"/>
                <a:ea typeface="Times New Roman" panose="02020603050405020304" pitchFamily="18" charset="0"/>
                <a:cs typeface="Times New Roman" panose="02020603050405020304" pitchFamily="18" charset="0"/>
              </a:rPr>
              <a:t>Hi,  My name is Val Cunniffe and I am a member of the Rotary Club of Canterbury, in Melbourne, Australia.</a:t>
            </a:r>
          </a:p>
        </p:txBody>
      </p:sp>
      <p:pic>
        <p:nvPicPr>
          <p:cNvPr id="5" name="Picture 4" descr="A picture containing drawing&#10;&#10;Description automatically generated">
            <a:extLst>
              <a:ext uri="{FF2B5EF4-FFF2-40B4-BE49-F238E27FC236}">
                <a16:creationId xmlns:a16="http://schemas.microsoft.com/office/drawing/2014/main" id="{6143869B-F08E-4D76-8D2F-E2B08A29845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79184" y="145334"/>
            <a:ext cx="1221680" cy="515915"/>
          </a:xfrm>
          <a:prstGeom prst="rect">
            <a:avLst/>
          </a:prstGeom>
        </p:spPr>
      </p:pic>
      <p:sp>
        <p:nvSpPr>
          <p:cNvPr id="11" name="Footer Placeholder 6">
            <a:extLst>
              <a:ext uri="{FF2B5EF4-FFF2-40B4-BE49-F238E27FC236}">
                <a16:creationId xmlns:a16="http://schemas.microsoft.com/office/drawing/2014/main" id="{0E38A9ED-8C44-4850-A6B5-E01860C98DEE}"/>
              </a:ext>
            </a:extLst>
          </p:cNvPr>
          <p:cNvSpPr>
            <a:spLocks noGrp="1"/>
          </p:cNvSpPr>
          <p:nvPr>
            <p:ph type="ftr" sz="quarter" idx="11"/>
          </p:nvPr>
        </p:nvSpPr>
        <p:spPr>
          <a:xfrm>
            <a:off x="779184" y="6361401"/>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4151928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708336" y="403559"/>
            <a:ext cx="4196429" cy="491585"/>
          </a:xfrm>
          <a:prstGeom prst="rect">
            <a:avLst/>
          </a:prstGeom>
        </p:spPr>
        <p:txBody>
          <a:bodyPr vert="horz" lIns="58617" tIns="29309" rIns="58617" bIns="29309" rtlCol="0" anchor="ctr">
            <a:no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r>
              <a:rPr lang="en-US" sz="3600" b="1" dirty="0"/>
              <a:t>Changes in the 80s</a:t>
            </a:r>
          </a:p>
        </p:txBody>
      </p:sp>
      <p:sp>
        <p:nvSpPr>
          <p:cNvPr id="5" name="Rectangle 4">
            <a:extLst>
              <a:ext uri="{FF2B5EF4-FFF2-40B4-BE49-F238E27FC236}">
                <a16:creationId xmlns:a16="http://schemas.microsoft.com/office/drawing/2014/main" id="{13245DC3-EF44-450F-A63A-685B0A58A17A}"/>
              </a:ext>
            </a:extLst>
          </p:cNvPr>
          <p:cNvSpPr/>
          <p:nvPr/>
        </p:nvSpPr>
        <p:spPr>
          <a:xfrm>
            <a:off x="708336" y="1047171"/>
            <a:ext cx="5525786" cy="2308324"/>
          </a:xfrm>
          <a:prstGeom prst="rect">
            <a:avLst/>
          </a:prstGeom>
        </p:spPr>
        <p:txBody>
          <a:bodyPr wrap="square">
            <a:spAutoFit/>
          </a:bodyPr>
          <a:lstStyle/>
          <a:p>
            <a:pPr>
              <a:spcBef>
                <a:spcPts val="192"/>
              </a:spcBef>
            </a:pPr>
            <a:r>
              <a:rPr lang="en-AU" sz="2400" dirty="0">
                <a:solidFill>
                  <a:srgbClr val="111111"/>
                </a:solidFill>
              </a:rPr>
              <a:t>So many 'statements' were being made in the 80s, and sometimes all in one outfit. Note the dress with the statement houndstooth print (including shoulder pads) and the more flattering simple black skirt (with the statement flower). </a:t>
            </a:r>
            <a:endParaRPr lang="en-US" sz="2400" dirty="0"/>
          </a:p>
        </p:txBody>
      </p:sp>
      <p:sp>
        <p:nvSpPr>
          <p:cNvPr id="7" name="Rectangle 6">
            <a:extLst>
              <a:ext uri="{FF2B5EF4-FFF2-40B4-BE49-F238E27FC236}">
                <a16:creationId xmlns:a16="http://schemas.microsoft.com/office/drawing/2014/main" id="{F740733B-423A-43AB-A8A1-159E6E75805C}"/>
              </a:ext>
            </a:extLst>
          </p:cNvPr>
          <p:cNvSpPr/>
          <p:nvPr/>
        </p:nvSpPr>
        <p:spPr>
          <a:xfrm>
            <a:off x="4240412" y="8031919"/>
            <a:ext cx="1825661" cy="447558"/>
          </a:xfrm>
          <a:prstGeom prst="rect">
            <a:avLst/>
          </a:prstGeom>
        </p:spPr>
        <p:txBody>
          <a:bodyPr wrap="square">
            <a:spAutoFit/>
          </a:bodyPr>
          <a:lstStyle/>
          <a:p>
            <a:r>
              <a:rPr lang="en-AU" sz="1154" dirty="0">
                <a:solidFill>
                  <a:srgbClr val="111111"/>
                </a:solidFill>
                <a:latin typeface="Crimson-Text"/>
              </a:rPr>
              <a:t>How many perms can you seat at one table?</a:t>
            </a:r>
            <a:endParaRPr lang="en-US" sz="1154" dirty="0"/>
          </a:p>
        </p:txBody>
      </p:sp>
      <p:pic>
        <p:nvPicPr>
          <p:cNvPr id="9220" name="Picture 4" descr="The best 80s fashion moments - perms in the 80s">
            <a:extLst>
              <a:ext uri="{FF2B5EF4-FFF2-40B4-BE49-F238E27FC236}">
                <a16:creationId xmlns:a16="http://schemas.microsoft.com/office/drawing/2014/main" id="{7B97F9CC-A8CB-4C89-A24B-5A5DCF119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00" y="3429000"/>
            <a:ext cx="3981300" cy="2775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18" name="Picture 2" descr="The best 80s fashion moments - houndstooth top">
            <a:extLst>
              <a:ext uri="{FF2B5EF4-FFF2-40B4-BE49-F238E27FC236}">
                <a16:creationId xmlns:a16="http://schemas.microsoft.com/office/drawing/2014/main" id="{8438FB2C-0091-45B1-8FBA-B587C9BDE1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328" b="2328"/>
          <a:stretch/>
        </p:blipFill>
        <p:spPr bwMode="auto">
          <a:xfrm>
            <a:off x="6644637" y="318025"/>
            <a:ext cx="2432204" cy="3211752"/>
          </a:xfrm>
          <a:prstGeom prst="rect">
            <a:avLst/>
          </a:prstGeom>
          <a:ln w="38100" cap="sq">
            <a:solidFill>
              <a:schemeClr val="bg2">
                <a:lumMod val="2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4488F0A-03CC-4AE7-8342-6B343F4D36FB}"/>
              </a:ext>
            </a:extLst>
          </p:cNvPr>
          <p:cNvSpPr txBox="1"/>
          <p:nvPr/>
        </p:nvSpPr>
        <p:spPr>
          <a:xfrm>
            <a:off x="5017445" y="4672376"/>
            <a:ext cx="4207518" cy="1752403"/>
          </a:xfrm>
          <a:prstGeom prst="rect">
            <a:avLst/>
          </a:prstGeom>
          <a:noFill/>
        </p:spPr>
        <p:txBody>
          <a:bodyPr wrap="square" rtlCol="0">
            <a:spAutoFit/>
          </a:bodyPr>
          <a:lstStyle/>
          <a:p>
            <a:pPr>
              <a:lnSpc>
                <a:spcPct val="114000"/>
              </a:lnSpc>
            </a:pPr>
            <a:r>
              <a:rPr lang="en-US" sz="2400" dirty="0"/>
              <a:t>It was also the time for eating fondue.</a:t>
            </a:r>
          </a:p>
          <a:p>
            <a:pPr>
              <a:lnSpc>
                <a:spcPct val="114000"/>
              </a:lnSpc>
            </a:pPr>
            <a:r>
              <a:rPr lang="en-US" sz="2400" dirty="0"/>
              <a:t>How many perms can you fit at one table?</a:t>
            </a:r>
          </a:p>
        </p:txBody>
      </p:sp>
      <p:sp>
        <p:nvSpPr>
          <p:cNvPr id="10" name="Rectangle 9">
            <a:extLst>
              <a:ext uri="{FF2B5EF4-FFF2-40B4-BE49-F238E27FC236}">
                <a16:creationId xmlns:a16="http://schemas.microsoft.com/office/drawing/2014/main" id="{1FF93FEF-E82F-439D-9039-78B43BCAC41E}"/>
              </a:ext>
            </a:extLst>
          </p:cNvPr>
          <p:cNvSpPr/>
          <p:nvPr/>
        </p:nvSpPr>
        <p:spPr>
          <a:xfrm>
            <a:off x="5017445" y="3577498"/>
            <a:ext cx="4116161" cy="910377"/>
          </a:xfrm>
          <a:prstGeom prst="rect">
            <a:avLst/>
          </a:prstGeom>
        </p:spPr>
        <p:txBody>
          <a:bodyPr wrap="square">
            <a:spAutoFit/>
          </a:bodyPr>
          <a:lstStyle/>
          <a:p>
            <a:pPr>
              <a:lnSpc>
                <a:spcPct val="114000"/>
              </a:lnSpc>
              <a:spcBef>
                <a:spcPts val="1200"/>
              </a:spcBef>
            </a:pPr>
            <a:r>
              <a:rPr lang="en-AU" sz="2400" dirty="0">
                <a:solidFill>
                  <a:srgbClr val="111111"/>
                </a:solidFill>
              </a:rPr>
              <a:t>Additional statements: BIG hair and earrings.</a:t>
            </a:r>
            <a:endParaRPr lang="en-US" sz="2400" dirty="0"/>
          </a:p>
        </p:txBody>
      </p:sp>
      <p:sp>
        <p:nvSpPr>
          <p:cNvPr id="3" name="Slide Number Placeholder 2">
            <a:extLst>
              <a:ext uri="{FF2B5EF4-FFF2-40B4-BE49-F238E27FC236}">
                <a16:creationId xmlns:a16="http://schemas.microsoft.com/office/drawing/2014/main" id="{1C75DCBB-0D82-403B-8600-5E0CC31779F1}"/>
              </a:ext>
            </a:extLst>
          </p:cNvPr>
          <p:cNvSpPr>
            <a:spLocks noGrp="1"/>
          </p:cNvSpPr>
          <p:nvPr>
            <p:ph type="sldNum" sz="quarter" idx="12"/>
          </p:nvPr>
        </p:nvSpPr>
        <p:spPr>
          <a:xfrm>
            <a:off x="6996113" y="6370898"/>
            <a:ext cx="2228850" cy="365125"/>
          </a:xfrm>
        </p:spPr>
        <p:txBody>
          <a:bodyPr/>
          <a:lstStyle/>
          <a:p>
            <a:fld id="{DC56C17F-E5A4-4123-831E-B6BE4BD60FE1}" type="slidenum">
              <a:rPr lang="en-US" sz="1000" smtClean="0"/>
              <a:t>30</a:t>
            </a:fld>
            <a:endParaRPr lang="en-US" sz="1000" dirty="0"/>
          </a:p>
        </p:txBody>
      </p:sp>
      <p:sp>
        <p:nvSpPr>
          <p:cNvPr id="12" name="Footer Placeholder 6">
            <a:extLst>
              <a:ext uri="{FF2B5EF4-FFF2-40B4-BE49-F238E27FC236}">
                <a16:creationId xmlns:a16="http://schemas.microsoft.com/office/drawing/2014/main" id="{D32165B8-8E92-4B4A-ADEB-8A48E36FC947}"/>
              </a:ext>
            </a:extLst>
          </p:cNvPr>
          <p:cNvSpPr>
            <a:spLocks noGrp="1"/>
          </p:cNvSpPr>
          <p:nvPr>
            <p:ph type="ftr" sz="quarter" idx="11"/>
          </p:nvPr>
        </p:nvSpPr>
        <p:spPr>
          <a:xfrm>
            <a:off x="681037" y="6375947"/>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2130924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21DD-F10A-4C82-B24D-FE1905493F01}"/>
              </a:ext>
            </a:extLst>
          </p:cNvPr>
          <p:cNvSpPr>
            <a:spLocks noGrp="1"/>
          </p:cNvSpPr>
          <p:nvPr>
            <p:ph type="title"/>
          </p:nvPr>
        </p:nvSpPr>
        <p:spPr>
          <a:xfrm>
            <a:off x="737419" y="254374"/>
            <a:ext cx="7816645" cy="575474"/>
          </a:xfrm>
        </p:spPr>
        <p:txBody>
          <a:bodyPr>
            <a:noAutofit/>
          </a:bodyPr>
          <a:lstStyle/>
          <a:p>
            <a:r>
              <a:rPr lang="en-US" sz="3600" b="1" dirty="0"/>
              <a:t>Changes in hair and makeup too!</a:t>
            </a:r>
          </a:p>
        </p:txBody>
      </p:sp>
      <p:sp>
        <p:nvSpPr>
          <p:cNvPr id="4" name="Slide Number Placeholder 3">
            <a:extLst>
              <a:ext uri="{FF2B5EF4-FFF2-40B4-BE49-F238E27FC236}">
                <a16:creationId xmlns:a16="http://schemas.microsoft.com/office/drawing/2014/main" id="{42D5B285-8E63-4EA7-BF7C-AF5A9B9CBE10}"/>
              </a:ext>
            </a:extLst>
          </p:cNvPr>
          <p:cNvSpPr>
            <a:spLocks noGrp="1"/>
          </p:cNvSpPr>
          <p:nvPr>
            <p:ph type="sldNum" sz="quarter" idx="12"/>
          </p:nvPr>
        </p:nvSpPr>
        <p:spPr>
          <a:xfrm>
            <a:off x="8037265" y="6310310"/>
            <a:ext cx="1094721" cy="365125"/>
          </a:xfrm>
        </p:spPr>
        <p:txBody>
          <a:bodyPr/>
          <a:lstStyle/>
          <a:p>
            <a:fld id="{DC56C17F-E5A4-4123-831E-B6BE4BD60FE1}" type="slidenum">
              <a:rPr lang="en-US" sz="1000" smtClean="0"/>
              <a:t>31</a:t>
            </a:fld>
            <a:endParaRPr lang="en-US" sz="1000" dirty="0"/>
          </a:p>
        </p:txBody>
      </p:sp>
      <p:pic>
        <p:nvPicPr>
          <p:cNvPr id="11266" name="Picture 2" descr="Lucile Ball's poodle clip and dyed red hair">
            <a:extLst>
              <a:ext uri="{FF2B5EF4-FFF2-40B4-BE49-F238E27FC236}">
                <a16:creationId xmlns:a16="http://schemas.microsoft.com/office/drawing/2014/main" id="{B367BCE4-8195-489C-A4F6-721C6A0E9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607" y="1060517"/>
            <a:ext cx="2523974" cy="31657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B212F30-8FE3-4BCA-A1E5-55384279296A}"/>
              </a:ext>
            </a:extLst>
          </p:cNvPr>
          <p:cNvSpPr txBox="1"/>
          <p:nvPr/>
        </p:nvSpPr>
        <p:spPr>
          <a:xfrm>
            <a:off x="5869858" y="4456970"/>
            <a:ext cx="3614864" cy="1752403"/>
          </a:xfrm>
          <a:prstGeom prst="rect">
            <a:avLst/>
          </a:prstGeom>
          <a:noFill/>
        </p:spPr>
        <p:txBody>
          <a:bodyPr wrap="square" rtlCol="0">
            <a:spAutoFit/>
          </a:bodyPr>
          <a:lstStyle/>
          <a:p>
            <a:pPr>
              <a:lnSpc>
                <a:spcPct val="114000"/>
              </a:lnSpc>
              <a:spcBef>
                <a:spcPts val="1200"/>
              </a:spcBef>
              <a:spcAft>
                <a:spcPts val="600"/>
              </a:spcAft>
            </a:pPr>
            <a:r>
              <a:rPr lang="en-US" sz="2400" dirty="0"/>
              <a:t>Remember Lucille Ball in the 1950s, that gorgeous shocking red hair? I wonder if it was her natural colour?</a:t>
            </a:r>
          </a:p>
        </p:txBody>
      </p:sp>
      <p:pic>
        <p:nvPicPr>
          <p:cNvPr id="7" name="Picture 4">
            <a:extLst>
              <a:ext uri="{FF2B5EF4-FFF2-40B4-BE49-F238E27FC236}">
                <a16:creationId xmlns:a16="http://schemas.microsoft.com/office/drawing/2014/main" id="{60063C7B-5101-4555-8022-E0B12A044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19" y="1060517"/>
            <a:ext cx="4736966" cy="473696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6">
            <a:extLst>
              <a:ext uri="{FF2B5EF4-FFF2-40B4-BE49-F238E27FC236}">
                <a16:creationId xmlns:a16="http://schemas.microsoft.com/office/drawing/2014/main" id="{2D8782E6-B886-49C0-854C-7A59C4B168AA}"/>
              </a:ext>
            </a:extLst>
          </p:cNvPr>
          <p:cNvSpPr>
            <a:spLocks noGrp="1"/>
          </p:cNvSpPr>
          <p:nvPr>
            <p:ph type="ftr" sz="quarter" idx="11"/>
          </p:nvPr>
        </p:nvSpPr>
        <p:spPr>
          <a:xfrm>
            <a:off x="737419" y="6315889"/>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3196541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D795E-F0FE-4F20-99F8-14E17D00B65A}"/>
              </a:ext>
            </a:extLst>
          </p:cNvPr>
          <p:cNvSpPr>
            <a:spLocks noGrp="1"/>
          </p:cNvSpPr>
          <p:nvPr>
            <p:ph type="title"/>
          </p:nvPr>
        </p:nvSpPr>
        <p:spPr>
          <a:xfrm>
            <a:off x="710656" y="404439"/>
            <a:ext cx="4489243" cy="630001"/>
          </a:xfrm>
        </p:spPr>
        <p:txBody>
          <a:bodyPr>
            <a:normAutofit/>
          </a:bodyPr>
          <a:lstStyle/>
          <a:p>
            <a:r>
              <a:rPr lang="en-US" sz="3600" b="1" dirty="0"/>
              <a:t>Hairstyles of the 70s</a:t>
            </a:r>
          </a:p>
        </p:txBody>
      </p:sp>
      <p:sp>
        <p:nvSpPr>
          <p:cNvPr id="4" name="Slide Number Placeholder 3">
            <a:extLst>
              <a:ext uri="{FF2B5EF4-FFF2-40B4-BE49-F238E27FC236}">
                <a16:creationId xmlns:a16="http://schemas.microsoft.com/office/drawing/2014/main" id="{FAC84BEB-04F5-4439-AF6D-1DD88057A072}"/>
              </a:ext>
            </a:extLst>
          </p:cNvPr>
          <p:cNvSpPr>
            <a:spLocks noGrp="1"/>
          </p:cNvSpPr>
          <p:nvPr>
            <p:ph type="sldNum" sz="quarter" idx="12"/>
          </p:nvPr>
        </p:nvSpPr>
        <p:spPr>
          <a:xfrm>
            <a:off x="7180983" y="6273523"/>
            <a:ext cx="2228850" cy="365125"/>
          </a:xfrm>
        </p:spPr>
        <p:txBody>
          <a:bodyPr/>
          <a:lstStyle/>
          <a:p>
            <a:fld id="{DC56C17F-E5A4-4123-831E-B6BE4BD60FE1}" type="slidenum">
              <a:rPr lang="en-US" sz="1000" smtClean="0"/>
              <a:t>32</a:t>
            </a:fld>
            <a:endParaRPr lang="en-US" sz="1000" dirty="0"/>
          </a:p>
        </p:txBody>
      </p:sp>
      <p:pic>
        <p:nvPicPr>
          <p:cNvPr id="12294" name="Picture 6" descr="125+ Nostalgic Chic '70s Hairstyles That You Should Copy">
            <a:extLst>
              <a:ext uri="{FF2B5EF4-FFF2-40B4-BE49-F238E27FC236}">
                <a16:creationId xmlns:a16="http://schemas.microsoft.com/office/drawing/2014/main" id="{858AE0E5-32B8-4385-BDC9-602C0D9021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60" t="6233" r="4614" b="5453"/>
          <a:stretch/>
        </p:blipFill>
        <p:spPr bwMode="auto">
          <a:xfrm>
            <a:off x="2552242" y="2247939"/>
            <a:ext cx="2450201" cy="28704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292" name="Picture 4" descr="70s Hairstyles: 18 Iconic Hair Trends Making a Comeback">
            <a:extLst>
              <a:ext uri="{FF2B5EF4-FFF2-40B4-BE49-F238E27FC236}">
                <a16:creationId xmlns:a16="http://schemas.microsoft.com/office/drawing/2014/main" id="{20DE8F1E-ADAE-42DB-AEF3-3E229BA79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407" y="3368169"/>
            <a:ext cx="2417295" cy="308539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70's advertisements - Google Images | 70s hair, Boy hairstyles ...">
            <a:extLst>
              <a:ext uri="{FF2B5EF4-FFF2-40B4-BE49-F238E27FC236}">
                <a16:creationId xmlns:a16="http://schemas.microsoft.com/office/drawing/2014/main" id="{A8B5CF3C-D473-4602-8992-2096B54791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985" y="1034440"/>
            <a:ext cx="2228850" cy="300571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ow to create 5 different classic '70s hairstyles (plus check out ...">
            <a:extLst>
              <a:ext uri="{FF2B5EF4-FFF2-40B4-BE49-F238E27FC236}">
                <a16:creationId xmlns:a16="http://schemas.microsoft.com/office/drawing/2014/main" id="{A8E5200C-D1F1-418C-BB98-7368D2EA2C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3463" y="1034440"/>
            <a:ext cx="2676370" cy="3446839"/>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6">
            <a:extLst>
              <a:ext uri="{FF2B5EF4-FFF2-40B4-BE49-F238E27FC236}">
                <a16:creationId xmlns:a16="http://schemas.microsoft.com/office/drawing/2014/main" id="{1590C849-2BCD-4106-8967-2B036D0680EE}"/>
              </a:ext>
            </a:extLst>
          </p:cNvPr>
          <p:cNvSpPr>
            <a:spLocks noGrp="1"/>
          </p:cNvSpPr>
          <p:nvPr>
            <p:ph type="ftr" sz="quarter" idx="11"/>
          </p:nvPr>
        </p:nvSpPr>
        <p:spPr>
          <a:xfrm>
            <a:off x="493231" y="6273523"/>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1148936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B9D3-2199-455A-ABAD-E09B43957AE0}"/>
              </a:ext>
            </a:extLst>
          </p:cNvPr>
          <p:cNvSpPr>
            <a:spLocks noGrp="1"/>
          </p:cNvSpPr>
          <p:nvPr>
            <p:ph type="title"/>
          </p:nvPr>
        </p:nvSpPr>
        <p:spPr>
          <a:xfrm>
            <a:off x="870155" y="447773"/>
            <a:ext cx="7315199" cy="548211"/>
          </a:xfrm>
        </p:spPr>
        <p:txBody>
          <a:bodyPr>
            <a:noAutofit/>
          </a:bodyPr>
          <a:lstStyle/>
          <a:p>
            <a:r>
              <a:rPr lang="en-US" sz="3600" b="1" dirty="0"/>
              <a:t>Then came the 80s</a:t>
            </a:r>
          </a:p>
        </p:txBody>
      </p:sp>
      <p:sp>
        <p:nvSpPr>
          <p:cNvPr id="5" name="Slide Number Placeholder 4">
            <a:extLst>
              <a:ext uri="{FF2B5EF4-FFF2-40B4-BE49-F238E27FC236}">
                <a16:creationId xmlns:a16="http://schemas.microsoft.com/office/drawing/2014/main" id="{A2C8CA61-0A8F-41C8-8221-0CDCFB331E41}"/>
              </a:ext>
            </a:extLst>
          </p:cNvPr>
          <p:cNvSpPr>
            <a:spLocks noGrp="1"/>
          </p:cNvSpPr>
          <p:nvPr>
            <p:ph type="sldNum" sz="quarter" idx="12"/>
          </p:nvPr>
        </p:nvSpPr>
        <p:spPr>
          <a:xfrm>
            <a:off x="7983145" y="6296296"/>
            <a:ext cx="1094721" cy="365125"/>
          </a:xfrm>
        </p:spPr>
        <p:txBody>
          <a:bodyPr/>
          <a:lstStyle/>
          <a:p>
            <a:fld id="{DC56C17F-E5A4-4123-831E-B6BE4BD60FE1}" type="slidenum">
              <a:rPr lang="en-US" sz="1000" smtClean="0"/>
              <a:t>33</a:t>
            </a:fld>
            <a:endParaRPr lang="en-US" sz="1000" dirty="0"/>
          </a:p>
        </p:txBody>
      </p:sp>
      <p:pic>
        <p:nvPicPr>
          <p:cNvPr id="13314" name="Picture 2" descr="13 Hairstyles You Totally Wore in the '80s | 80s hair, 1980s hair ...">
            <a:extLst>
              <a:ext uri="{FF2B5EF4-FFF2-40B4-BE49-F238E27FC236}">
                <a16:creationId xmlns:a16="http://schemas.microsoft.com/office/drawing/2014/main" id="{F9C777AB-18D0-4B4B-B757-6CB0AE7B5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258" y="1153585"/>
            <a:ext cx="2078427" cy="2774807"/>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WIG ME UP ® GFW386-24A Lady Quality Wig short spikey backcombed ...">
            <a:extLst>
              <a:ext uri="{FF2B5EF4-FFF2-40B4-BE49-F238E27FC236}">
                <a16:creationId xmlns:a16="http://schemas.microsoft.com/office/drawing/2014/main" id="{92BD29D7-9F55-473E-AFB4-87FFEB45B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704" y="1113712"/>
            <a:ext cx="1892845" cy="283359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Short Hairstyles In The 80's | Short Pixie Haircuts">
            <a:extLst>
              <a:ext uri="{FF2B5EF4-FFF2-40B4-BE49-F238E27FC236}">
                <a16:creationId xmlns:a16="http://schemas.microsoft.com/office/drawing/2014/main" id="{D4A67E6F-DBD5-4039-AE91-A313580B1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7844" y="3337025"/>
            <a:ext cx="2133150" cy="27720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65EE42-F944-41EE-9ABB-1B3C7390D1F1}"/>
              </a:ext>
            </a:extLst>
          </p:cNvPr>
          <p:cNvSpPr txBox="1"/>
          <p:nvPr/>
        </p:nvSpPr>
        <p:spPr>
          <a:xfrm>
            <a:off x="3424076" y="1713053"/>
            <a:ext cx="3360182" cy="1251625"/>
          </a:xfrm>
          <a:prstGeom prst="rect">
            <a:avLst/>
          </a:prstGeom>
          <a:noFill/>
        </p:spPr>
        <p:txBody>
          <a:bodyPr wrap="square" rtlCol="0">
            <a:spAutoFit/>
          </a:bodyPr>
          <a:lstStyle/>
          <a:p>
            <a:pPr>
              <a:spcBef>
                <a:spcPts val="192"/>
              </a:spcBef>
            </a:pPr>
            <a:r>
              <a:rPr lang="en-US" sz="2400" dirty="0"/>
              <a:t>The perms! The wigs!!</a:t>
            </a:r>
          </a:p>
          <a:p>
            <a:pPr>
              <a:spcBef>
                <a:spcPts val="192"/>
              </a:spcBef>
            </a:pPr>
            <a:r>
              <a:rPr lang="en-US" sz="2400" dirty="0"/>
              <a:t>The earrings!!!</a:t>
            </a:r>
          </a:p>
          <a:p>
            <a:pPr>
              <a:spcBef>
                <a:spcPts val="192"/>
              </a:spcBef>
            </a:pPr>
            <a:r>
              <a:rPr lang="en-US" sz="2400" dirty="0"/>
              <a:t>And finally some sense. </a:t>
            </a:r>
          </a:p>
        </p:txBody>
      </p:sp>
      <p:pic>
        <p:nvPicPr>
          <p:cNvPr id="13322" name="Picture 10" descr="80s hairstyles 80s hairstyles for short hair 145 p - 80s">
            <a:extLst>
              <a:ext uri="{FF2B5EF4-FFF2-40B4-BE49-F238E27FC236}">
                <a16:creationId xmlns:a16="http://schemas.microsoft.com/office/drawing/2014/main" id="{A77C555E-47F7-4D11-9960-C396358CCB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5008" y="3334231"/>
            <a:ext cx="2172197" cy="277480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6">
            <a:extLst>
              <a:ext uri="{FF2B5EF4-FFF2-40B4-BE49-F238E27FC236}">
                <a16:creationId xmlns:a16="http://schemas.microsoft.com/office/drawing/2014/main" id="{82208630-90BF-45E0-9AC7-0522D4EA8E8F}"/>
              </a:ext>
            </a:extLst>
          </p:cNvPr>
          <p:cNvSpPr>
            <a:spLocks noGrp="1"/>
          </p:cNvSpPr>
          <p:nvPr>
            <p:ph type="ftr" sz="quarter" idx="11"/>
          </p:nvPr>
        </p:nvSpPr>
        <p:spPr>
          <a:xfrm>
            <a:off x="636406" y="6301345"/>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4145477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3BCF-875F-4801-9B50-C704804BEE1E}"/>
              </a:ext>
            </a:extLst>
          </p:cNvPr>
          <p:cNvSpPr>
            <a:spLocks noGrp="1"/>
          </p:cNvSpPr>
          <p:nvPr>
            <p:ph type="title"/>
          </p:nvPr>
        </p:nvSpPr>
        <p:spPr>
          <a:xfrm>
            <a:off x="927601" y="339330"/>
            <a:ext cx="6068511" cy="657266"/>
          </a:xfrm>
        </p:spPr>
        <p:txBody>
          <a:bodyPr>
            <a:normAutofit/>
          </a:bodyPr>
          <a:lstStyle/>
          <a:p>
            <a:r>
              <a:rPr lang="en-US" sz="3600" b="1" dirty="0"/>
              <a:t>We’ve come a long way</a:t>
            </a:r>
          </a:p>
        </p:txBody>
      </p:sp>
      <p:sp>
        <p:nvSpPr>
          <p:cNvPr id="5" name="Slide Number Placeholder 4">
            <a:extLst>
              <a:ext uri="{FF2B5EF4-FFF2-40B4-BE49-F238E27FC236}">
                <a16:creationId xmlns:a16="http://schemas.microsoft.com/office/drawing/2014/main" id="{88FD3422-5A48-4A81-A791-819E4905D31E}"/>
              </a:ext>
            </a:extLst>
          </p:cNvPr>
          <p:cNvSpPr>
            <a:spLocks noGrp="1"/>
          </p:cNvSpPr>
          <p:nvPr>
            <p:ph type="sldNum" sz="quarter" idx="12"/>
          </p:nvPr>
        </p:nvSpPr>
        <p:spPr/>
        <p:txBody>
          <a:bodyPr/>
          <a:lstStyle/>
          <a:p>
            <a:fld id="{DC56C17F-E5A4-4123-831E-B6BE4BD60FE1}" type="slidenum">
              <a:rPr lang="en-US" sz="1000" smtClean="0"/>
              <a:t>34</a:t>
            </a:fld>
            <a:endParaRPr lang="en-US" sz="1000" dirty="0"/>
          </a:p>
        </p:txBody>
      </p:sp>
      <p:pic>
        <p:nvPicPr>
          <p:cNvPr id="4" name="Picture 3">
            <a:extLst>
              <a:ext uri="{FF2B5EF4-FFF2-40B4-BE49-F238E27FC236}">
                <a16:creationId xmlns:a16="http://schemas.microsoft.com/office/drawing/2014/main" id="{89AB56A3-FB1E-4D5D-8C79-5AB8B55C6242}"/>
              </a:ext>
            </a:extLst>
          </p:cNvPr>
          <p:cNvPicPr>
            <a:picLocks noChangeAspect="1"/>
          </p:cNvPicPr>
          <p:nvPr/>
        </p:nvPicPr>
        <p:blipFill rotWithShape="1">
          <a:blip r:embed="rId3">
            <a:extLst>
              <a:ext uri="{28A0092B-C50C-407E-A947-70E740481C1C}">
                <a14:useLocalDpi xmlns:a14="http://schemas.microsoft.com/office/drawing/2010/main" val="0"/>
              </a:ext>
            </a:extLst>
          </a:blip>
          <a:srcRect l="5515"/>
          <a:stretch/>
        </p:blipFill>
        <p:spPr>
          <a:xfrm>
            <a:off x="798301" y="1224362"/>
            <a:ext cx="4570113" cy="30821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338" name="Picture 2">
            <a:extLst>
              <a:ext uri="{FF2B5EF4-FFF2-40B4-BE49-F238E27FC236}">
                <a16:creationId xmlns:a16="http://schemas.microsoft.com/office/drawing/2014/main" id="{53F26754-F25D-4F49-AAAB-9D2C40C957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669" r="28738"/>
          <a:stretch/>
        </p:blipFill>
        <p:spPr bwMode="auto">
          <a:xfrm>
            <a:off x="4884524" y="2506715"/>
            <a:ext cx="4223175" cy="3825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7C6A724A-51C0-41C8-A01B-AAC20BEB5992}"/>
              </a:ext>
            </a:extLst>
          </p:cNvPr>
          <p:cNvSpPr>
            <a:spLocks noGrp="1"/>
          </p:cNvSpPr>
          <p:nvPr>
            <p:ph type="ftr" sz="quarter" idx="11"/>
          </p:nvPr>
        </p:nvSpPr>
        <p:spPr>
          <a:xfrm>
            <a:off x="798301" y="6331926"/>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716532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E475-929C-4F8D-A49A-615FC8922E1E}"/>
              </a:ext>
            </a:extLst>
          </p:cNvPr>
          <p:cNvSpPr>
            <a:spLocks noGrp="1"/>
          </p:cNvSpPr>
          <p:nvPr>
            <p:ph type="title"/>
          </p:nvPr>
        </p:nvSpPr>
        <p:spPr>
          <a:xfrm>
            <a:off x="5478873" y="1845458"/>
            <a:ext cx="3746090" cy="3167083"/>
          </a:xfrm>
        </p:spPr>
        <p:txBody>
          <a:bodyPr>
            <a:noAutofit/>
          </a:bodyPr>
          <a:lstStyle/>
          <a:p>
            <a:r>
              <a:rPr lang="en-US" sz="2800" dirty="0"/>
              <a:t>Thank you for taking this journey through time. </a:t>
            </a:r>
            <a:br>
              <a:rPr lang="en-US" sz="2800" dirty="0"/>
            </a:br>
            <a:br>
              <a:rPr lang="en-US" sz="2800" dirty="0"/>
            </a:br>
            <a:r>
              <a:rPr lang="en-US" sz="2800" dirty="0"/>
              <a:t>It has been fun to compile and I hope it has been enjoyable for you too.  </a:t>
            </a:r>
            <a:br>
              <a:rPr lang="en-US" sz="1800" dirty="0"/>
            </a:br>
            <a:endParaRPr lang="en-US" sz="2800" dirty="0"/>
          </a:p>
        </p:txBody>
      </p:sp>
      <p:sp>
        <p:nvSpPr>
          <p:cNvPr id="5" name="Slide Number Placeholder 4">
            <a:extLst>
              <a:ext uri="{FF2B5EF4-FFF2-40B4-BE49-F238E27FC236}">
                <a16:creationId xmlns:a16="http://schemas.microsoft.com/office/drawing/2014/main" id="{5F8D0830-A9DA-4E11-B81C-CEF9E98FA5A3}"/>
              </a:ext>
            </a:extLst>
          </p:cNvPr>
          <p:cNvSpPr>
            <a:spLocks noGrp="1"/>
          </p:cNvSpPr>
          <p:nvPr>
            <p:ph type="sldNum" sz="quarter" idx="12"/>
          </p:nvPr>
        </p:nvSpPr>
        <p:spPr/>
        <p:txBody>
          <a:bodyPr/>
          <a:lstStyle/>
          <a:p>
            <a:fld id="{DC56C17F-E5A4-4123-831E-B6BE4BD60FE1}" type="slidenum">
              <a:rPr lang="en-US" sz="1000" smtClean="0"/>
              <a:t>35</a:t>
            </a:fld>
            <a:endParaRPr lang="en-US" sz="1000" dirty="0"/>
          </a:p>
        </p:txBody>
      </p:sp>
      <p:pic>
        <p:nvPicPr>
          <p:cNvPr id="15362" name="Picture 2">
            <a:extLst>
              <a:ext uri="{FF2B5EF4-FFF2-40B4-BE49-F238E27FC236}">
                <a16:creationId xmlns:a16="http://schemas.microsoft.com/office/drawing/2014/main" id="{F15465A4-6DCB-476C-A9D6-AB5EA0965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103" y="887774"/>
            <a:ext cx="4056083" cy="520304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D41459B7-5277-4102-9BF3-4BD255A5C739}"/>
              </a:ext>
            </a:extLst>
          </p:cNvPr>
          <p:cNvSpPr>
            <a:spLocks noGrp="1"/>
          </p:cNvSpPr>
          <p:nvPr>
            <p:ph type="ftr" sz="quarter" idx="11"/>
          </p:nvPr>
        </p:nvSpPr>
        <p:spPr>
          <a:xfrm>
            <a:off x="982704" y="6331926"/>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292120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6283-8584-41BE-8A26-BCA03C01ADD0}"/>
              </a:ext>
            </a:extLst>
          </p:cNvPr>
          <p:cNvSpPr>
            <a:spLocks noGrp="1"/>
          </p:cNvSpPr>
          <p:nvPr>
            <p:ph type="title"/>
          </p:nvPr>
        </p:nvSpPr>
        <p:spPr>
          <a:xfrm>
            <a:off x="684135" y="596998"/>
            <a:ext cx="3834499" cy="909537"/>
          </a:xfrm>
        </p:spPr>
        <p:txBody>
          <a:bodyPr>
            <a:normAutofit/>
          </a:bodyPr>
          <a:lstStyle/>
          <a:p>
            <a:r>
              <a:rPr lang="en-US" sz="3600" b="1" dirty="0"/>
              <a:t>The City of Fashion</a:t>
            </a:r>
          </a:p>
        </p:txBody>
      </p:sp>
      <p:sp>
        <p:nvSpPr>
          <p:cNvPr id="3" name="Content Placeholder 2">
            <a:extLst>
              <a:ext uri="{FF2B5EF4-FFF2-40B4-BE49-F238E27FC236}">
                <a16:creationId xmlns:a16="http://schemas.microsoft.com/office/drawing/2014/main" id="{F395C9CD-C4B7-43AD-955B-FA07EC0D364D}"/>
              </a:ext>
            </a:extLst>
          </p:cNvPr>
          <p:cNvSpPr>
            <a:spLocks noGrp="1"/>
          </p:cNvSpPr>
          <p:nvPr>
            <p:ph idx="1"/>
          </p:nvPr>
        </p:nvSpPr>
        <p:spPr>
          <a:xfrm>
            <a:off x="684135" y="1646821"/>
            <a:ext cx="3482891" cy="4164474"/>
          </a:xfrm>
        </p:spPr>
        <p:txBody>
          <a:bodyPr>
            <a:noAutofit/>
          </a:bodyPr>
          <a:lstStyle/>
          <a:p>
            <a:pPr marL="0" indent="0">
              <a:lnSpc>
                <a:spcPct val="114000"/>
              </a:lnSpc>
              <a:spcBef>
                <a:spcPts val="1200"/>
              </a:spcBef>
              <a:spcAft>
                <a:spcPts val="600"/>
              </a:spcAft>
              <a:buNone/>
            </a:pPr>
            <a:r>
              <a:rPr lang="en-AU" sz="2400" dirty="0">
                <a:latin typeface="Calibri" panose="020F0502020204030204" pitchFamily="34" charset="0"/>
              </a:rPr>
              <a:t>Melbourne has long been touted as the fashion capital of Australia;  known for its sophistication and culture.</a:t>
            </a:r>
          </a:p>
          <a:p>
            <a:pPr marL="0" indent="0">
              <a:lnSpc>
                <a:spcPct val="114000"/>
              </a:lnSpc>
              <a:spcBef>
                <a:spcPts val="1200"/>
              </a:spcBef>
              <a:spcAft>
                <a:spcPts val="600"/>
              </a:spcAft>
              <a:buNone/>
            </a:pPr>
            <a:r>
              <a:rPr lang="en-AU" sz="2400" dirty="0">
                <a:latin typeface="Calibri" panose="020F0502020204030204" pitchFamily="34" charset="0"/>
              </a:rPr>
              <a:t>Melbourne is more than just a pretty face. History shows Melbourne has led the fashion pack from very early on.</a:t>
            </a:r>
          </a:p>
        </p:txBody>
      </p:sp>
      <p:sp>
        <p:nvSpPr>
          <p:cNvPr id="5" name="Slide Number Placeholder 4">
            <a:extLst>
              <a:ext uri="{FF2B5EF4-FFF2-40B4-BE49-F238E27FC236}">
                <a16:creationId xmlns:a16="http://schemas.microsoft.com/office/drawing/2014/main" id="{DD6FB6A4-30AF-4BC3-8292-5A136D7B4E4C}"/>
              </a:ext>
            </a:extLst>
          </p:cNvPr>
          <p:cNvSpPr>
            <a:spLocks noGrp="1"/>
          </p:cNvSpPr>
          <p:nvPr>
            <p:ph type="sldNum" sz="quarter" idx="12"/>
          </p:nvPr>
        </p:nvSpPr>
        <p:spPr>
          <a:xfrm>
            <a:off x="2724150" y="6304579"/>
            <a:ext cx="2228850" cy="365125"/>
          </a:xfrm>
        </p:spPr>
        <p:txBody>
          <a:bodyPr/>
          <a:lstStyle/>
          <a:p>
            <a:fld id="{DC56C17F-E5A4-4123-831E-B6BE4BD60FE1}" type="slidenum">
              <a:rPr lang="en-US" sz="1000" smtClean="0"/>
              <a:t>4</a:t>
            </a:fld>
            <a:endParaRPr lang="en-US" sz="1000" dirty="0"/>
          </a:p>
        </p:txBody>
      </p:sp>
      <p:pic>
        <p:nvPicPr>
          <p:cNvPr id="7172" name="Picture 4" descr="As modern as tomorrow: Photographers in postwar Melbourne | State ...">
            <a:extLst>
              <a:ext uri="{FF2B5EF4-FFF2-40B4-BE49-F238E27FC236}">
                <a16:creationId xmlns:a16="http://schemas.microsoft.com/office/drawing/2014/main" id="{36737CCC-BF56-4E77-957F-D7DF8F120B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24" r="14095"/>
          <a:stretch/>
        </p:blipFill>
        <p:spPr bwMode="auto">
          <a:xfrm>
            <a:off x="4571673" y="1"/>
            <a:ext cx="5334327" cy="6824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4" name="Footer Placeholder 6">
            <a:extLst>
              <a:ext uri="{FF2B5EF4-FFF2-40B4-BE49-F238E27FC236}">
                <a16:creationId xmlns:a16="http://schemas.microsoft.com/office/drawing/2014/main" id="{34279D84-4EAC-4600-AD32-749A349A24D2}"/>
              </a:ext>
            </a:extLst>
          </p:cNvPr>
          <p:cNvSpPr>
            <a:spLocks noGrp="1"/>
          </p:cNvSpPr>
          <p:nvPr>
            <p:ph type="ftr" sz="quarter" idx="11"/>
          </p:nvPr>
        </p:nvSpPr>
        <p:spPr>
          <a:xfrm>
            <a:off x="745481" y="6283436"/>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249123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C262CA-9094-49AE-A198-9980C5F24EAD}"/>
              </a:ext>
            </a:extLst>
          </p:cNvPr>
          <p:cNvSpPr txBox="1">
            <a:spLocks/>
          </p:cNvSpPr>
          <p:nvPr/>
        </p:nvSpPr>
        <p:spPr>
          <a:xfrm>
            <a:off x="547500" y="1055907"/>
            <a:ext cx="3641042" cy="805756"/>
          </a:xfrm>
          <a:prstGeom prst="rect">
            <a:avLst/>
          </a:prstGeom>
        </p:spPr>
        <p:txBody>
          <a:bodyPr vert="horz" lIns="58617" tIns="29309" rIns="58617" bIns="29309" rtlCol="0" anchor="b">
            <a:noAutofit/>
          </a:bodyPr>
          <a:lstStyle>
            <a:lvl1pPr algn="ctr" defTabSz="758952" rtl="0" eaLnBrk="1" latinLnBrk="0" hangingPunct="1">
              <a:lnSpc>
                <a:spcPct val="90000"/>
              </a:lnSpc>
              <a:spcBef>
                <a:spcPct val="0"/>
              </a:spcBef>
              <a:buNone/>
              <a:defRPr sz="4980" kern="1200">
                <a:solidFill>
                  <a:schemeClr val="tx1"/>
                </a:solidFill>
                <a:latin typeface="+mj-lt"/>
                <a:ea typeface="+mj-ea"/>
                <a:cs typeface="+mj-cs"/>
              </a:defRPr>
            </a:lvl1pPr>
          </a:lstStyle>
          <a:p>
            <a:pPr algn="l"/>
            <a:r>
              <a:rPr lang="en-US" sz="2800" b="1" dirty="0"/>
              <a:t>Melbourne Fashions in the 30s</a:t>
            </a:r>
          </a:p>
        </p:txBody>
      </p:sp>
      <p:pic>
        <p:nvPicPr>
          <p:cNvPr id="6" name="Picture 5">
            <a:extLst>
              <a:ext uri="{FF2B5EF4-FFF2-40B4-BE49-F238E27FC236}">
                <a16:creationId xmlns:a16="http://schemas.microsoft.com/office/drawing/2014/main" id="{7F37E300-0668-4B28-AF2E-73BF07493F8F}"/>
              </a:ext>
            </a:extLst>
          </p:cNvPr>
          <p:cNvPicPr>
            <a:picLocks noChangeAspect="1"/>
          </p:cNvPicPr>
          <p:nvPr/>
        </p:nvPicPr>
        <p:blipFill rotWithShape="1">
          <a:blip r:embed="rId3">
            <a:extLst>
              <a:ext uri="{28A0092B-C50C-407E-A947-70E740481C1C}">
                <a14:useLocalDpi xmlns:a14="http://schemas.microsoft.com/office/drawing/2010/main" val="0"/>
              </a:ext>
            </a:extLst>
          </a:blip>
          <a:srcRect l="6666" t="7525" r="6437" b="-525"/>
          <a:stretch/>
        </p:blipFill>
        <p:spPr>
          <a:xfrm>
            <a:off x="626090" y="3037292"/>
            <a:ext cx="4173794" cy="3304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B78A5893-BABA-47D4-A2C2-F5542063D4A3}"/>
              </a:ext>
            </a:extLst>
          </p:cNvPr>
          <p:cNvSpPr/>
          <p:nvPr/>
        </p:nvSpPr>
        <p:spPr>
          <a:xfrm>
            <a:off x="4955805" y="4846745"/>
            <a:ext cx="4158795" cy="954107"/>
          </a:xfrm>
          <a:prstGeom prst="rect">
            <a:avLst/>
          </a:prstGeom>
        </p:spPr>
        <p:txBody>
          <a:bodyPr wrap="square">
            <a:spAutoFit/>
          </a:bodyPr>
          <a:lstStyle/>
          <a:p>
            <a:r>
              <a:rPr lang="en-US" sz="2800" b="1" dirty="0">
                <a:latin typeface="+mj-lt"/>
              </a:rPr>
              <a:t>…and at the Melbourne Cup Fashions in the early 50s</a:t>
            </a:r>
          </a:p>
        </p:txBody>
      </p:sp>
      <p:sp>
        <p:nvSpPr>
          <p:cNvPr id="11" name="Slide Number Placeholder 6">
            <a:extLst>
              <a:ext uri="{FF2B5EF4-FFF2-40B4-BE49-F238E27FC236}">
                <a16:creationId xmlns:a16="http://schemas.microsoft.com/office/drawing/2014/main" id="{A2691033-9D91-4ED8-9E83-49184116B93A}"/>
              </a:ext>
            </a:extLst>
          </p:cNvPr>
          <p:cNvSpPr>
            <a:spLocks noGrp="1"/>
          </p:cNvSpPr>
          <p:nvPr>
            <p:ph type="sldNum" sz="quarter" idx="12"/>
          </p:nvPr>
        </p:nvSpPr>
        <p:spPr>
          <a:xfrm>
            <a:off x="7887048" y="6443677"/>
            <a:ext cx="1094721" cy="365125"/>
          </a:xfrm>
        </p:spPr>
        <p:txBody>
          <a:bodyPr/>
          <a:lstStyle/>
          <a:p>
            <a:fld id="{DC56C17F-E5A4-4123-831E-B6BE4BD60FE1}" type="slidenum">
              <a:rPr lang="en-US" sz="1000" smtClean="0"/>
              <a:t>5</a:t>
            </a:fld>
            <a:endParaRPr lang="en-US" sz="1000" dirty="0"/>
          </a:p>
        </p:txBody>
      </p:sp>
      <p:sp>
        <p:nvSpPr>
          <p:cNvPr id="9" name="Footer Placeholder 6">
            <a:extLst>
              <a:ext uri="{FF2B5EF4-FFF2-40B4-BE49-F238E27FC236}">
                <a16:creationId xmlns:a16="http://schemas.microsoft.com/office/drawing/2014/main" id="{ADED9C47-9C26-41F0-BC3C-9B5D253E290D}"/>
              </a:ext>
            </a:extLst>
          </p:cNvPr>
          <p:cNvSpPr>
            <a:spLocks noGrp="1"/>
          </p:cNvSpPr>
          <p:nvPr>
            <p:ph type="ftr" sz="quarter" idx="11"/>
          </p:nvPr>
        </p:nvSpPr>
        <p:spPr>
          <a:xfrm>
            <a:off x="547500" y="6359400"/>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pic>
        <p:nvPicPr>
          <p:cNvPr id="3" name="Picture 2">
            <a:extLst>
              <a:ext uri="{FF2B5EF4-FFF2-40B4-BE49-F238E27FC236}">
                <a16:creationId xmlns:a16="http://schemas.microsoft.com/office/drawing/2014/main" id="{3875CF89-56B6-4FCB-A058-9EA7F7F69577}"/>
              </a:ext>
            </a:extLst>
          </p:cNvPr>
          <p:cNvPicPr>
            <a:picLocks noChangeAspect="1"/>
          </p:cNvPicPr>
          <p:nvPr/>
        </p:nvPicPr>
        <p:blipFill rotWithShape="1">
          <a:blip r:embed="rId4">
            <a:extLst>
              <a:ext uri="{28A0092B-C50C-407E-A947-70E740481C1C}">
                <a14:useLocalDpi xmlns:a14="http://schemas.microsoft.com/office/drawing/2010/main" val="0"/>
              </a:ext>
            </a:extLst>
          </a:blip>
          <a:srcRect l="6580"/>
          <a:stretch/>
        </p:blipFill>
        <p:spPr>
          <a:xfrm>
            <a:off x="4500384" y="524948"/>
            <a:ext cx="4614216" cy="3147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263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36725F-CEF2-41BD-BB85-35D00347416F}"/>
              </a:ext>
            </a:extLst>
          </p:cNvPr>
          <p:cNvPicPr>
            <a:picLocks noChangeAspect="1"/>
          </p:cNvPicPr>
          <p:nvPr/>
        </p:nvPicPr>
        <p:blipFill rotWithShape="1">
          <a:blip r:embed="rId3">
            <a:extLst>
              <a:ext uri="{28A0092B-C50C-407E-A947-70E740481C1C}">
                <a14:useLocalDpi xmlns:a14="http://schemas.microsoft.com/office/drawing/2010/main" val="0"/>
              </a:ext>
            </a:extLst>
          </a:blip>
          <a:srcRect l="12392" r="9397"/>
          <a:stretch/>
        </p:blipFill>
        <p:spPr>
          <a:xfrm>
            <a:off x="864313" y="1159361"/>
            <a:ext cx="4088688" cy="2937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91D7D6FE-239E-4605-A7C2-C07F935C8D9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29172" y="3429000"/>
            <a:ext cx="4506557" cy="2860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395C68BE-0EFF-43C9-9029-E2FB6732BB2A}"/>
              </a:ext>
            </a:extLst>
          </p:cNvPr>
          <p:cNvSpPr txBox="1"/>
          <p:nvPr/>
        </p:nvSpPr>
        <p:spPr>
          <a:xfrm>
            <a:off x="776536" y="4530858"/>
            <a:ext cx="4052636" cy="1331390"/>
          </a:xfrm>
          <a:prstGeom prst="rect">
            <a:avLst/>
          </a:prstGeom>
          <a:noFill/>
        </p:spPr>
        <p:txBody>
          <a:bodyPr wrap="square" rtlCol="0">
            <a:spAutoFit/>
          </a:bodyPr>
          <a:lstStyle/>
          <a:p>
            <a:pPr>
              <a:lnSpc>
                <a:spcPct val="114000"/>
              </a:lnSpc>
              <a:spcBef>
                <a:spcPts val="1200"/>
              </a:spcBef>
              <a:spcAft>
                <a:spcPts val="600"/>
              </a:spcAft>
            </a:pPr>
            <a:r>
              <a:rPr lang="en-US" sz="2400" dirty="0"/>
              <a:t>Fashions on the Field has been a feature of Melbourne racing ever since.  </a:t>
            </a:r>
          </a:p>
        </p:txBody>
      </p:sp>
      <p:sp>
        <p:nvSpPr>
          <p:cNvPr id="6" name="Slide Number Placeholder 6">
            <a:extLst>
              <a:ext uri="{FF2B5EF4-FFF2-40B4-BE49-F238E27FC236}">
                <a16:creationId xmlns:a16="http://schemas.microsoft.com/office/drawing/2014/main" id="{5C44EC39-6E9F-4CE2-A9C7-F20D6FE715BD}"/>
              </a:ext>
            </a:extLst>
          </p:cNvPr>
          <p:cNvSpPr>
            <a:spLocks noGrp="1"/>
          </p:cNvSpPr>
          <p:nvPr>
            <p:ph type="sldNum" sz="quarter" idx="12"/>
          </p:nvPr>
        </p:nvSpPr>
        <p:spPr>
          <a:xfrm>
            <a:off x="8241008" y="6289038"/>
            <a:ext cx="1094721" cy="365125"/>
          </a:xfrm>
        </p:spPr>
        <p:txBody>
          <a:bodyPr/>
          <a:lstStyle/>
          <a:p>
            <a:fld id="{DC56C17F-E5A4-4123-831E-B6BE4BD60FE1}" type="slidenum">
              <a:rPr lang="en-US" sz="1000" smtClean="0"/>
              <a:t>6</a:t>
            </a:fld>
            <a:endParaRPr lang="en-US" sz="1000" dirty="0"/>
          </a:p>
        </p:txBody>
      </p:sp>
      <p:sp>
        <p:nvSpPr>
          <p:cNvPr id="3" name="TextBox 2">
            <a:extLst>
              <a:ext uri="{FF2B5EF4-FFF2-40B4-BE49-F238E27FC236}">
                <a16:creationId xmlns:a16="http://schemas.microsoft.com/office/drawing/2014/main" id="{54C1E3DA-3658-48EF-BFC1-68184CB1E429}"/>
              </a:ext>
            </a:extLst>
          </p:cNvPr>
          <p:cNvSpPr txBox="1"/>
          <p:nvPr/>
        </p:nvSpPr>
        <p:spPr>
          <a:xfrm>
            <a:off x="5350901" y="967925"/>
            <a:ext cx="4088688" cy="2173415"/>
          </a:xfrm>
          <a:prstGeom prst="rect">
            <a:avLst/>
          </a:prstGeom>
          <a:noFill/>
        </p:spPr>
        <p:txBody>
          <a:bodyPr wrap="square" rtlCol="0">
            <a:spAutoFit/>
          </a:bodyPr>
          <a:lstStyle/>
          <a:p>
            <a:pPr>
              <a:lnSpc>
                <a:spcPct val="114000"/>
              </a:lnSpc>
              <a:spcBef>
                <a:spcPts val="1200"/>
              </a:spcBef>
              <a:spcAft>
                <a:spcPts val="600"/>
              </a:spcAft>
            </a:pPr>
            <a:r>
              <a:rPr lang="en-US" sz="2400" dirty="0"/>
              <a:t>In 1962 in a bid to attract more women to the male dominated racetrack, the Victoria Racing Club introduced the “Fashions on the Field” competition. </a:t>
            </a:r>
          </a:p>
        </p:txBody>
      </p:sp>
      <p:sp>
        <p:nvSpPr>
          <p:cNvPr id="13" name="Footer Placeholder 6">
            <a:extLst>
              <a:ext uri="{FF2B5EF4-FFF2-40B4-BE49-F238E27FC236}">
                <a16:creationId xmlns:a16="http://schemas.microsoft.com/office/drawing/2014/main" id="{454F836F-ECBA-4C87-8AD1-BA6D2DC763F4}"/>
              </a:ext>
            </a:extLst>
          </p:cNvPr>
          <p:cNvSpPr>
            <a:spLocks noGrp="1"/>
          </p:cNvSpPr>
          <p:nvPr>
            <p:ph type="ftr" sz="quarter" idx="11"/>
          </p:nvPr>
        </p:nvSpPr>
        <p:spPr>
          <a:xfrm>
            <a:off x="776536" y="6294087"/>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14" name="Title 3">
            <a:extLst>
              <a:ext uri="{FF2B5EF4-FFF2-40B4-BE49-F238E27FC236}">
                <a16:creationId xmlns:a16="http://schemas.microsoft.com/office/drawing/2014/main" id="{DBCA47BA-1993-47A6-A2F2-BBB67AB0A95B}"/>
              </a:ext>
            </a:extLst>
          </p:cNvPr>
          <p:cNvSpPr txBox="1">
            <a:spLocks/>
          </p:cNvSpPr>
          <p:nvPr/>
        </p:nvSpPr>
        <p:spPr>
          <a:xfrm>
            <a:off x="811161" y="411532"/>
            <a:ext cx="7912831" cy="4915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The Place to be Seen – the Melbourne Cup</a:t>
            </a:r>
          </a:p>
        </p:txBody>
      </p:sp>
    </p:spTree>
    <p:extLst>
      <p:ext uri="{BB962C8B-B14F-4D97-AF65-F5344CB8AC3E}">
        <p14:creationId xmlns:p14="http://schemas.microsoft.com/office/powerpoint/2010/main" val="134105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5B1D74-96B3-44D0-9612-60B97073B15D}"/>
              </a:ext>
            </a:extLst>
          </p:cNvPr>
          <p:cNvSpPr>
            <a:spLocks noGrp="1"/>
          </p:cNvSpPr>
          <p:nvPr>
            <p:ph type="title"/>
          </p:nvPr>
        </p:nvSpPr>
        <p:spPr>
          <a:xfrm>
            <a:off x="627934" y="912977"/>
            <a:ext cx="4325066" cy="853632"/>
          </a:xfrm>
        </p:spPr>
        <p:txBody>
          <a:bodyPr>
            <a:noAutofit/>
          </a:bodyPr>
          <a:lstStyle/>
          <a:p>
            <a:r>
              <a:rPr lang="en-US" sz="3600" b="1" dirty="0"/>
              <a:t>The Place to be Seen </a:t>
            </a:r>
            <a:br>
              <a:rPr lang="en-US" sz="3600" b="1" dirty="0"/>
            </a:br>
            <a:r>
              <a:rPr lang="en-US" sz="3600" b="1" dirty="0"/>
              <a:t>– the Melbourne Cup</a:t>
            </a:r>
          </a:p>
        </p:txBody>
      </p:sp>
      <p:sp>
        <p:nvSpPr>
          <p:cNvPr id="3" name="Slide Number Placeholder 2">
            <a:extLst>
              <a:ext uri="{FF2B5EF4-FFF2-40B4-BE49-F238E27FC236}">
                <a16:creationId xmlns:a16="http://schemas.microsoft.com/office/drawing/2014/main" id="{D6A42A79-2C50-4285-BD7B-F39CD49ED652}"/>
              </a:ext>
            </a:extLst>
          </p:cNvPr>
          <p:cNvSpPr>
            <a:spLocks noGrp="1"/>
          </p:cNvSpPr>
          <p:nvPr>
            <p:ph type="sldNum" sz="quarter" idx="12"/>
          </p:nvPr>
        </p:nvSpPr>
        <p:spPr>
          <a:xfrm>
            <a:off x="4311598" y="6267125"/>
            <a:ext cx="641402" cy="365125"/>
          </a:xfrm>
        </p:spPr>
        <p:txBody>
          <a:bodyPr/>
          <a:lstStyle/>
          <a:p>
            <a:fld id="{DC56C17F-E5A4-4123-831E-B6BE4BD60FE1}" type="slidenum">
              <a:rPr lang="en-US" sz="1000" smtClean="0"/>
              <a:t>7</a:t>
            </a:fld>
            <a:endParaRPr lang="en-US" sz="1000" dirty="0"/>
          </a:p>
        </p:txBody>
      </p:sp>
      <p:pic>
        <p:nvPicPr>
          <p:cNvPr id="5" name="Picture 4">
            <a:extLst>
              <a:ext uri="{FF2B5EF4-FFF2-40B4-BE49-F238E27FC236}">
                <a16:creationId xmlns:a16="http://schemas.microsoft.com/office/drawing/2014/main" id="{12D5C448-E1DC-42B3-AD8A-8E0902696211}"/>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bwMode="auto">
          <a:xfrm>
            <a:off x="4873472" y="738000"/>
            <a:ext cx="5032528" cy="61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a:extLst>
              <a:ext uri="{FF2B5EF4-FFF2-40B4-BE49-F238E27FC236}">
                <a16:creationId xmlns:a16="http://schemas.microsoft.com/office/drawing/2014/main" id="{4CBA9459-DF1D-41EA-9B39-0322986ECF55}"/>
              </a:ext>
            </a:extLst>
          </p:cNvPr>
          <p:cNvSpPr/>
          <p:nvPr/>
        </p:nvSpPr>
        <p:spPr>
          <a:xfrm>
            <a:off x="1110277" y="3002184"/>
            <a:ext cx="3093094" cy="1793055"/>
          </a:xfrm>
          <a:prstGeom prst="rect">
            <a:avLst/>
          </a:prstGeom>
        </p:spPr>
        <p:txBody>
          <a:bodyPr wrap="square">
            <a:spAutoFit/>
          </a:bodyPr>
          <a:lstStyle/>
          <a:p>
            <a:pPr>
              <a:lnSpc>
                <a:spcPct val="114000"/>
              </a:lnSpc>
              <a:spcBef>
                <a:spcPts val="1200"/>
              </a:spcBef>
              <a:spcAft>
                <a:spcPts val="600"/>
              </a:spcAft>
            </a:pPr>
            <a:r>
              <a:rPr lang="en-US" sz="2400" b="1" dirty="0">
                <a:latin typeface="Calibri" panose="020F0502020204030204" pitchFamily="34" charset="0"/>
                <a:ea typeface="Calibri" panose="020F0502020204030204" pitchFamily="34" charset="0"/>
                <a:cs typeface="Times New Roman" panose="02020603050405020304" pitchFamily="18" charset="0"/>
              </a:rPr>
              <a:t>Jan Taylor</a:t>
            </a:r>
          </a:p>
          <a:p>
            <a:pPr>
              <a:lnSpc>
                <a:spcPct val="114000"/>
              </a:lnSpc>
              <a:spcBef>
                <a:spcPts val="1200"/>
              </a:spcBef>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Miss Australia 1961</a:t>
            </a:r>
          </a:p>
          <a:p>
            <a:pPr>
              <a:lnSpc>
                <a:spcPct val="114000"/>
              </a:lnSpc>
              <a:spcBef>
                <a:spcPts val="1200"/>
              </a:spcBef>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at the Melbourne Cup</a:t>
            </a:r>
          </a:p>
        </p:txBody>
      </p:sp>
      <p:sp>
        <p:nvSpPr>
          <p:cNvPr id="9" name="Footer Placeholder 6">
            <a:extLst>
              <a:ext uri="{FF2B5EF4-FFF2-40B4-BE49-F238E27FC236}">
                <a16:creationId xmlns:a16="http://schemas.microsoft.com/office/drawing/2014/main" id="{6DD9530B-4E88-4E9F-9770-4B18A6EE6A04}"/>
              </a:ext>
            </a:extLst>
          </p:cNvPr>
          <p:cNvSpPr>
            <a:spLocks noGrp="1"/>
          </p:cNvSpPr>
          <p:nvPr>
            <p:ph type="ftr" sz="quarter" idx="11"/>
          </p:nvPr>
        </p:nvSpPr>
        <p:spPr>
          <a:xfrm>
            <a:off x="627934" y="6267125"/>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Tree>
    <p:extLst>
      <p:ext uri="{BB962C8B-B14F-4D97-AF65-F5344CB8AC3E}">
        <p14:creationId xmlns:p14="http://schemas.microsoft.com/office/powerpoint/2010/main" val="3817243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A42A79-2C50-4285-BD7B-F39CD49ED652}"/>
              </a:ext>
            </a:extLst>
          </p:cNvPr>
          <p:cNvSpPr>
            <a:spLocks noGrp="1"/>
          </p:cNvSpPr>
          <p:nvPr>
            <p:ph type="sldNum" sz="quarter" idx="12"/>
          </p:nvPr>
        </p:nvSpPr>
        <p:spPr>
          <a:xfrm>
            <a:off x="4728163" y="6283262"/>
            <a:ext cx="449673" cy="457403"/>
          </a:xfrm>
        </p:spPr>
        <p:txBody>
          <a:bodyPr/>
          <a:lstStyle/>
          <a:p>
            <a:fld id="{DC56C17F-E5A4-4123-831E-B6BE4BD60FE1}" type="slidenum">
              <a:rPr lang="en-US" sz="1000" smtClean="0"/>
              <a:t>8</a:t>
            </a:fld>
            <a:endParaRPr lang="en-US" sz="1000" dirty="0"/>
          </a:p>
        </p:txBody>
      </p:sp>
      <p:pic>
        <p:nvPicPr>
          <p:cNvPr id="7" name="Picture 6">
            <a:extLst>
              <a:ext uri="{FF2B5EF4-FFF2-40B4-BE49-F238E27FC236}">
                <a16:creationId xmlns:a16="http://schemas.microsoft.com/office/drawing/2014/main" id="{EBA9F03D-F41F-4CB3-ACBA-158443E9E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96787" y="738000"/>
            <a:ext cx="4309213" cy="612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BA98E6DA-BC47-4784-A189-47AF36F39931}"/>
              </a:ext>
            </a:extLst>
          </p:cNvPr>
          <p:cNvSpPr/>
          <p:nvPr/>
        </p:nvSpPr>
        <p:spPr>
          <a:xfrm>
            <a:off x="1046883" y="1993298"/>
            <a:ext cx="3681280" cy="4128951"/>
          </a:xfrm>
          <a:prstGeom prst="rect">
            <a:avLst/>
          </a:prstGeom>
        </p:spPr>
        <p:txBody>
          <a:bodyPr wrap="square">
            <a:spAutoFit/>
          </a:bodyPr>
          <a:lstStyle/>
          <a:p>
            <a:pPr>
              <a:lnSpc>
                <a:spcPct val="114000"/>
              </a:lnSpc>
              <a:spcBef>
                <a:spcPts val="1200"/>
              </a:spcBef>
              <a:spcAft>
                <a:spcPts val="600"/>
              </a:spcAft>
            </a:pPr>
            <a:r>
              <a:rPr lang="en-US" sz="2400" b="1" dirty="0">
                <a:latin typeface="Calibri" panose="020F0502020204030204" pitchFamily="34" charset="0"/>
                <a:ea typeface="Calibri" panose="020F0502020204030204" pitchFamily="34" charset="0"/>
                <a:cs typeface="Times New Roman" panose="02020603050405020304" pitchFamily="18" charset="0"/>
              </a:rPr>
              <a:t>Jean Shrimpton</a:t>
            </a:r>
          </a:p>
          <a:p>
            <a:pPr>
              <a:lnSpc>
                <a:spcPct val="114000"/>
              </a:lnSpc>
              <a:spcBef>
                <a:spcPts val="1200"/>
              </a:spcBef>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UK model in the “Dress that shocked the Nation”</a:t>
            </a:r>
          </a:p>
          <a:p>
            <a:pPr marL="265113" indent="-265113">
              <a:lnSpc>
                <a:spcPct val="114000"/>
              </a:lnSpc>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5 inches above the knee</a:t>
            </a:r>
          </a:p>
          <a:p>
            <a:pPr marL="265113" indent="-265113">
              <a:lnSpc>
                <a:spcPct val="114000"/>
              </a:lnSpc>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No stockings</a:t>
            </a:r>
          </a:p>
          <a:p>
            <a:pPr marL="265113" indent="-265113">
              <a:lnSpc>
                <a:spcPct val="114000"/>
              </a:lnSpc>
              <a:spcAft>
                <a:spcPts val="6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No gloves </a:t>
            </a:r>
          </a:p>
          <a:p>
            <a:pPr>
              <a:lnSpc>
                <a:spcPct val="114000"/>
              </a:lnSpc>
              <a:spcBef>
                <a:spcPts val="1200"/>
              </a:spcBef>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“I fear that Melbourne is not ready for me yet.”</a:t>
            </a:r>
          </a:p>
        </p:txBody>
      </p:sp>
      <p:sp>
        <p:nvSpPr>
          <p:cNvPr id="9" name="Footer Placeholder 6">
            <a:extLst>
              <a:ext uri="{FF2B5EF4-FFF2-40B4-BE49-F238E27FC236}">
                <a16:creationId xmlns:a16="http://schemas.microsoft.com/office/drawing/2014/main" id="{6DD9530B-4E88-4E9F-9770-4B18A6EE6A04}"/>
              </a:ext>
            </a:extLst>
          </p:cNvPr>
          <p:cNvSpPr>
            <a:spLocks noGrp="1"/>
          </p:cNvSpPr>
          <p:nvPr>
            <p:ph type="ftr" sz="quarter" idx="11"/>
          </p:nvPr>
        </p:nvSpPr>
        <p:spPr>
          <a:xfrm>
            <a:off x="627934" y="6331925"/>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11" name="Title 3">
            <a:extLst>
              <a:ext uri="{FF2B5EF4-FFF2-40B4-BE49-F238E27FC236}">
                <a16:creationId xmlns:a16="http://schemas.microsoft.com/office/drawing/2014/main" id="{54329FB1-5B9E-49B0-BD5D-35AEB0466B8F}"/>
              </a:ext>
            </a:extLst>
          </p:cNvPr>
          <p:cNvSpPr>
            <a:spLocks noGrp="1"/>
          </p:cNvSpPr>
          <p:nvPr>
            <p:ph type="title"/>
          </p:nvPr>
        </p:nvSpPr>
        <p:spPr>
          <a:xfrm>
            <a:off x="627934" y="912977"/>
            <a:ext cx="4325066" cy="853632"/>
          </a:xfrm>
        </p:spPr>
        <p:txBody>
          <a:bodyPr>
            <a:noAutofit/>
          </a:bodyPr>
          <a:lstStyle/>
          <a:p>
            <a:r>
              <a:rPr lang="en-US" sz="3600" b="1" dirty="0"/>
              <a:t>The Place to be Seen </a:t>
            </a:r>
            <a:br>
              <a:rPr lang="en-US" sz="3600" b="1" dirty="0"/>
            </a:br>
            <a:r>
              <a:rPr lang="en-US" sz="3600" b="1" dirty="0"/>
              <a:t>– the Melbourne Cup</a:t>
            </a:r>
          </a:p>
        </p:txBody>
      </p:sp>
    </p:spTree>
    <p:extLst>
      <p:ext uri="{BB962C8B-B14F-4D97-AF65-F5344CB8AC3E}">
        <p14:creationId xmlns:p14="http://schemas.microsoft.com/office/powerpoint/2010/main" val="386097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5B1D74-96B3-44D0-9612-60B97073B15D}"/>
              </a:ext>
            </a:extLst>
          </p:cNvPr>
          <p:cNvSpPr>
            <a:spLocks noGrp="1"/>
          </p:cNvSpPr>
          <p:nvPr>
            <p:ph type="title"/>
          </p:nvPr>
        </p:nvSpPr>
        <p:spPr>
          <a:xfrm>
            <a:off x="742483" y="307549"/>
            <a:ext cx="7299104" cy="699619"/>
          </a:xfrm>
        </p:spPr>
        <p:txBody>
          <a:bodyPr>
            <a:normAutofit/>
          </a:bodyPr>
          <a:lstStyle/>
          <a:p>
            <a:r>
              <a:rPr lang="en-US" sz="3600" b="1" dirty="0"/>
              <a:t>Other Places to be Seen – Georges</a:t>
            </a:r>
          </a:p>
        </p:txBody>
      </p:sp>
      <p:sp>
        <p:nvSpPr>
          <p:cNvPr id="5" name="Slide Number Placeholder 4">
            <a:extLst>
              <a:ext uri="{FF2B5EF4-FFF2-40B4-BE49-F238E27FC236}">
                <a16:creationId xmlns:a16="http://schemas.microsoft.com/office/drawing/2014/main" id="{75CFDE9A-A0A8-45DB-8475-DF463160980E}"/>
              </a:ext>
            </a:extLst>
          </p:cNvPr>
          <p:cNvSpPr>
            <a:spLocks noGrp="1"/>
          </p:cNvSpPr>
          <p:nvPr>
            <p:ph type="sldNum" sz="quarter" idx="12"/>
          </p:nvPr>
        </p:nvSpPr>
        <p:spPr>
          <a:xfrm>
            <a:off x="8162294" y="6347826"/>
            <a:ext cx="1094721" cy="213223"/>
          </a:xfrm>
        </p:spPr>
        <p:txBody>
          <a:bodyPr/>
          <a:lstStyle/>
          <a:p>
            <a:fld id="{DC56C17F-E5A4-4123-831E-B6BE4BD60FE1}" type="slidenum">
              <a:rPr lang="en-US" sz="1000" smtClean="0"/>
              <a:t>9</a:t>
            </a:fld>
            <a:endParaRPr lang="en-US" sz="1000" dirty="0"/>
          </a:p>
        </p:txBody>
      </p:sp>
      <p:sp>
        <p:nvSpPr>
          <p:cNvPr id="6" name="Rectangle 5">
            <a:extLst>
              <a:ext uri="{FF2B5EF4-FFF2-40B4-BE49-F238E27FC236}">
                <a16:creationId xmlns:a16="http://schemas.microsoft.com/office/drawing/2014/main" id="{4CBA9459-DF1D-41EA-9B39-0322986ECF55}"/>
              </a:ext>
            </a:extLst>
          </p:cNvPr>
          <p:cNvSpPr/>
          <p:nvPr/>
        </p:nvSpPr>
        <p:spPr>
          <a:xfrm>
            <a:off x="742483" y="1064298"/>
            <a:ext cx="5186369" cy="3015441"/>
          </a:xfrm>
          <a:prstGeom prst="rect">
            <a:avLst/>
          </a:prstGeom>
        </p:spPr>
        <p:txBody>
          <a:bodyPr wrap="square">
            <a:spAutoFit/>
          </a:bodyPr>
          <a:lstStyle/>
          <a:p>
            <a:pPr>
              <a:lnSpc>
                <a:spcPct val="114000"/>
              </a:lnSpc>
              <a:spcBef>
                <a:spcPts val="600"/>
              </a:spcBef>
              <a:spcAft>
                <a:spcPts val="600"/>
              </a:spcAft>
            </a:pPr>
            <a:r>
              <a:rPr lang="en-US" sz="2400" b="1" dirty="0"/>
              <a:t>Georges </a:t>
            </a:r>
            <a:r>
              <a:rPr lang="en-US" sz="2400" dirty="0"/>
              <a:t>was always the heart of elegance. </a:t>
            </a:r>
            <a:r>
              <a:rPr lang="en-AU" sz="2400" dirty="0"/>
              <a:t>Established by brothers Willie and Harley George in 1880 and moving to its ‘Paris end of Collins Street’ location in 1889, it evolved into one of the most exclusive department stores in Melbourne. </a:t>
            </a:r>
            <a:endParaRPr lang="en-US" sz="2400" dirty="0"/>
          </a:p>
        </p:txBody>
      </p:sp>
      <p:pic>
        <p:nvPicPr>
          <p:cNvPr id="9" name="Picture 8">
            <a:extLst>
              <a:ext uri="{FF2B5EF4-FFF2-40B4-BE49-F238E27FC236}">
                <a16:creationId xmlns:a16="http://schemas.microsoft.com/office/drawing/2014/main" id="{6AC6F8AC-7B0C-4D3D-BB10-A3A220A468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72604" y="1015227"/>
            <a:ext cx="2713702" cy="3122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A01E562A-01F7-452D-8557-2954A3ADFC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89152" y="4262836"/>
            <a:ext cx="2999757" cy="1886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Footer Placeholder 6">
            <a:extLst>
              <a:ext uri="{FF2B5EF4-FFF2-40B4-BE49-F238E27FC236}">
                <a16:creationId xmlns:a16="http://schemas.microsoft.com/office/drawing/2014/main" id="{551BCB42-BADB-4B80-AD7D-33E071AAEFE1}"/>
              </a:ext>
            </a:extLst>
          </p:cNvPr>
          <p:cNvSpPr>
            <a:spLocks noGrp="1"/>
          </p:cNvSpPr>
          <p:nvPr>
            <p:ph type="ftr" sz="quarter" idx="11"/>
          </p:nvPr>
        </p:nvSpPr>
        <p:spPr>
          <a:xfrm>
            <a:off x="742484" y="6347826"/>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7" name="Rectangle 6">
            <a:extLst>
              <a:ext uri="{FF2B5EF4-FFF2-40B4-BE49-F238E27FC236}">
                <a16:creationId xmlns:a16="http://schemas.microsoft.com/office/drawing/2014/main" id="{1AF5A879-6438-41DA-BC52-75A3827D6FFA}"/>
              </a:ext>
            </a:extLst>
          </p:cNvPr>
          <p:cNvSpPr/>
          <p:nvPr/>
        </p:nvSpPr>
        <p:spPr>
          <a:xfrm>
            <a:off x="4045497" y="4262836"/>
            <a:ext cx="5334478" cy="2173415"/>
          </a:xfrm>
          <a:prstGeom prst="rect">
            <a:avLst/>
          </a:prstGeom>
        </p:spPr>
        <p:txBody>
          <a:bodyPr wrap="square">
            <a:spAutoFit/>
          </a:bodyPr>
          <a:lstStyle/>
          <a:p>
            <a:pPr>
              <a:lnSpc>
                <a:spcPct val="114000"/>
              </a:lnSpc>
              <a:spcBef>
                <a:spcPts val="600"/>
              </a:spcBef>
              <a:spcAft>
                <a:spcPts val="600"/>
              </a:spcAft>
            </a:pPr>
            <a:r>
              <a:rPr lang="en-US" sz="2400" dirty="0"/>
              <a:t>In the 1950s and ’60s there others too. Remember Ball &amp; Welch, Buckley &amp; Nunn, Foy &amp; Gibson? But only Georges represented international fashion and style in Melbourne.</a:t>
            </a:r>
          </a:p>
        </p:txBody>
      </p:sp>
    </p:spTree>
    <p:extLst>
      <p:ext uri="{BB962C8B-B14F-4D97-AF65-F5344CB8AC3E}">
        <p14:creationId xmlns:p14="http://schemas.microsoft.com/office/powerpoint/2010/main" val="8930880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3315</TotalTime>
  <Words>3675</Words>
  <Application>Microsoft Macintosh PowerPoint</Application>
  <PresentationFormat>A4 Paper (210x297 mm)</PresentationFormat>
  <Paragraphs>295</Paragraphs>
  <Slides>35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Crimson-Text</vt:lpstr>
      <vt:lpstr>Franklin Gothic Demi</vt:lpstr>
      <vt:lpstr>Segoe UI</vt:lpstr>
      <vt:lpstr>Times New Roman</vt:lpstr>
      <vt:lpstr>Office Theme</vt:lpstr>
      <vt:lpstr>Melbourne: City of  Fashion</vt:lpstr>
      <vt:lpstr>PowerPoint Presentation</vt:lpstr>
      <vt:lpstr>PowerPoint Presentation</vt:lpstr>
      <vt:lpstr>The City of Fashion</vt:lpstr>
      <vt:lpstr>PowerPoint Presentation</vt:lpstr>
      <vt:lpstr>PowerPoint Presentation</vt:lpstr>
      <vt:lpstr>The Place to be Seen  – the Melbourne Cup</vt:lpstr>
      <vt:lpstr>The Place to be Seen  – the Melbourne Cup</vt:lpstr>
      <vt:lpstr>Other Places to be Seen – Georges</vt:lpstr>
      <vt:lpstr>Other Places to be Seen – Block Arcade</vt:lpstr>
      <vt:lpstr>Other Places to be Seen – Block Arcade</vt:lpstr>
      <vt:lpstr>Other Places to be Seen – Hilliers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Fashion in the 70s</vt:lpstr>
      <vt:lpstr>Style icons of the 70s</vt:lpstr>
      <vt:lpstr>What were you wearing in the 70s?</vt:lpstr>
      <vt:lpstr>What were you wearing in the 70s?</vt:lpstr>
      <vt:lpstr>PowerPoint Presentation</vt:lpstr>
      <vt:lpstr>PowerPoint Presentation</vt:lpstr>
      <vt:lpstr>Changes in hair and makeup too!</vt:lpstr>
      <vt:lpstr>Hairstyles of the 70s</vt:lpstr>
      <vt:lpstr>Then came the 80s</vt:lpstr>
      <vt:lpstr>We’ve come a long way</vt:lpstr>
      <vt:lpstr>Thank you for taking this journey through time.   It has been fun to compile and I hope it has been enjoyable for you too.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Fashionable   Melbourne</dc:title>
  <dc:creator>jenny vero</dc:creator>
  <cp:lastModifiedBy>edda williams</cp:lastModifiedBy>
  <cp:revision>21</cp:revision>
  <dcterms:created xsi:type="dcterms:W3CDTF">2020-09-05T08:46:05Z</dcterms:created>
  <dcterms:modified xsi:type="dcterms:W3CDTF">2020-10-14T06:14:53Z</dcterms:modified>
</cp:coreProperties>
</file>