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3" r:id="rId1"/>
  </p:sldMasterIdLst>
  <p:notesMasterIdLst>
    <p:notesMasterId r:id="rId46"/>
  </p:notesMasterIdLst>
  <p:sldIdLst>
    <p:sldId id="304" r:id="rId2"/>
    <p:sldId id="305" r:id="rId3"/>
    <p:sldId id="256" r:id="rId4"/>
    <p:sldId id="273" r:id="rId5"/>
    <p:sldId id="306" r:id="rId6"/>
    <p:sldId id="270" r:id="rId7"/>
    <p:sldId id="257" r:id="rId8"/>
    <p:sldId id="307" r:id="rId9"/>
    <p:sldId id="259" r:id="rId10"/>
    <p:sldId id="308" r:id="rId11"/>
    <p:sldId id="299" r:id="rId12"/>
    <p:sldId id="309" r:id="rId13"/>
    <p:sldId id="266" r:id="rId14"/>
    <p:sldId id="310" r:id="rId15"/>
    <p:sldId id="302" r:id="rId16"/>
    <p:sldId id="290" r:id="rId17"/>
    <p:sldId id="311" r:id="rId18"/>
    <p:sldId id="274" r:id="rId19"/>
    <p:sldId id="279" r:id="rId20"/>
    <p:sldId id="312" r:id="rId21"/>
    <p:sldId id="260" r:id="rId22"/>
    <p:sldId id="261" r:id="rId23"/>
    <p:sldId id="275" r:id="rId24"/>
    <p:sldId id="262" r:id="rId25"/>
    <p:sldId id="313" r:id="rId26"/>
    <p:sldId id="292" r:id="rId27"/>
    <p:sldId id="314" r:id="rId28"/>
    <p:sldId id="282" r:id="rId29"/>
    <p:sldId id="315" r:id="rId30"/>
    <p:sldId id="294" r:id="rId31"/>
    <p:sldId id="295" r:id="rId32"/>
    <p:sldId id="283" r:id="rId33"/>
    <p:sldId id="263" r:id="rId34"/>
    <p:sldId id="316" r:id="rId35"/>
    <p:sldId id="264" r:id="rId36"/>
    <p:sldId id="318" r:id="rId37"/>
    <p:sldId id="317" r:id="rId38"/>
    <p:sldId id="265" r:id="rId39"/>
    <p:sldId id="268" r:id="rId40"/>
    <p:sldId id="300" r:id="rId41"/>
    <p:sldId id="277" r:id="rId42"/>
    <p:sldId id="319" r:id="rId43"/>
    <p:sldId id="284" r:id="rId44"/>
    <p:sldId id="285" r:id="rId45"/>
  </p:sldIdLst>
  <p:sldSz cx="7589838" cy="106981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da williams" initials="ew" lastIdx="56" clrIdx="0">
    <p:extLst>
      <p:ext uri="{19B8F6BF-5375-455C-9EA6-DF929625EA0E}">
        <p15:presenceInfo xmlns:p15="http://schemas.microsoft.com/office/powerpoint/2012/main" userId="53bae707107804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17" autoAdjust="0"/>
    <p:restoredTop sz="94663"/>
  </p:normalViewPr>
  <p:slideViewPr>
    <p:cSldViewPr snapToGrid="0">
      <p:cViewPr varScale="1">
        <p:scale>
          <a:sx n="46" d="100"/>
          <a:sy n="46" d="100"/>
        </p:scale>
        <p:origin x="23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F4AEA-A5F6-FA4F-A916-84E5ECBB28D2}" type="datetimeFigureOut">
              <a:rPr lang="en-US" smtClean="0"/>
              <a:t>11/23/2020</a:t>
            </a:fld>
            <a:endParaRPr lang="en-US"/>
          </a:p>
        </p:txBody>
      </p:sp>
      <p:sp>
        <p:nvSpPr>
          <p:cNvPr id="4" name="Slide Image Placeholder 3"/>
          <p:cNvSpPr>
            <a:spLocks noGrp="1" noRot="1" noChangeAspect="1"/>
          </p:cNvSpPr>
          <p:nvPr>
            <p:ph type="sldImg" idx="2"/>
          </p:nvPr>
        </p:nvSpPr>
        <p:spPr>
          <a:xfrm>
            <a:off x="2333625" y="1143000"/>
            <a:ext cx="2190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7B035-EB76-BF46-8DA8-ECE1A1B4259D}" type="slidenum">
              <a:rPr lang="en-US" smtClean="0"/>
              <a:t>‹#›</a:t>
            </a:fld>
            <a:endParaRPr lang="en-US"/>
          </a:p>
        </p:txBody>
      </p:sp>
    </p:spTree>
    <p:extLst>
      <p:ext uri="{BB962C8B-B14F-4D97-AF65-F5344CB8AC3E}">
        <p14:creationId xmlns:p14="http://schemas.microsoft.com/office/powerpoint/2010/main" val="48784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www.abc.net.au</a:t>
            </a:r>
            <a:r>
              <a:rPr lang="en-US" dirty="0"/>
              <a:t>/</a:t>
            </a:r>
            <a:r>
              <a:rPr lang="en-US" dirty="0" err="1"/>
              <a:t>btn</a:t>
            </a:r>
            <a:r>
              <a:rPr lang="en-US" dirty="0"/>
              <a:t>/classroom/</a:t>
            </a:r>
            <a:r>
              <a:rPr lang="en-US" dirty="0" err="1"/>
              <a:t>australias</a:t>
            </a:r>
            <a:r>
              <a:rPr lang="en-US" dirty="0"/>
              <a:t>-involvement-in-</a:t>
            </a:r>
            <a:r>
              <a:rPr lang="en-US" dirty="0" err="1"/>
              <a:t>wwii</a:t>
            </a:r>
            <a:r>
              <a:rPr lang="en-US" dirty="0"/>
              <a:t>/12531804</a:t>
            </a:r>
          </a:p>
          <a:p>
            <a:pPr marL="228600" indent="-228600">
              <a:buAutoNum type="arabicPeriod"/>
            </a:pPr>
            <a:endParaRPr lang="en-US" dirty="0"/>
          </a:p>
          <a:p>
            <a:pPr marL="228600" indent="-228600">
              <a:buAutoNum type="arabicPeriod"/>
            </a:pPr>
            <a:r>
              <a:rPr lang="en-US" dirty="0"/>
              <a:t>https://</a:t>
            </a:r>
            <a:r>
              <a:rPr lang="en-US" dirty="0" err="1"/>
              <a:t>www.awmlondon.gov.au</a:t>
            </a:r>
            <a:r>
              <a:rPr lang="en-US" dirty="0"/>
              <a:t>/battles/</a:t>
            </a:r>
            <a:r>
              <a:rPr lang="en-US" dirty="0" err="1"/>
              <a:t>kokoda</a:t>
            </a:r>
            <a:endParaRPr lang="en-US" dirty="0"/>
          </a:p>
        </p:txBody>
      </p:sp>
      <p:sp>
        <p:nvSpPr>
          <p:cNvPr id="4" name="Slide Number Placeholder 3"/>
          <p:cNvSpPr>
            <a:spLocks noGrp="1"/>
          </p:cNvSpPr>
          <p:nvPr>
            <p:ph type="sldNum" sz="quarter" idx="5"/>
          </p:nvPr>
        </p:nvSpPr>
        <p:spPr/>
        <p:txBody>
          <a:bodyPr/>
          <a:lstStyle/>
          <a:p>
            <a:fld id="{AD27B035-EB76-BF46-8DA8-ECE1A1B4259D}" type="slidenum">
              <a:rPr lang="en-US" smtClean="0"/>
              <a:t>4</a:t>
            </a:fld>
            <a:endParaRPr lang="en-US"/>
          </a:p>
        </p:txBody>
      </p:sp>
    </p:spTree>
    <p:extLst>
      <p:ext uri="{BB962C8B-B14F-4D97-AF65-F5344CB8AC3E}">
        <p14:creationId xmlns:p14="http://schemas.microsoft.com/office/powerpoint/2010/main" val="160069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7B035-EB76-BF46-8DA8-ECE1A1B4259D}" type="slidenum">
              <a:rPr lang="en-US" smtClean="0"/>
              <a:t>20</a:t>
            </a:fld>
            <a:endParaRPr lang="en-US"/>
          </a:p>
        </p:txBody>
      </p:sp>
    </p:spTree>
    <p:extLst>
      <p:ext uri="{BB962C8B-B14F-4D97-AF65-F5344CB8AC3E}">
        <p14:creationId xmlns:p14="http://schemas.microsoft.com/office/powerpoint/2010/main" val="4135823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pocketozmelbourne.com.au</a:t>
            </a:r>
            <a:r>
              <a:rPr lang="en-US" dirty="0"/>
              <a:t>/</a:t>
            </a:r>
            <a:r>
              <a:rPr lang="en-US" dirty="0" err="1"/>
              <a:t>westgate-bridge.html</a:t>
            </a:r>
            <a:endParaRPr lang="en-US" dirty="0"/>
          </a:p>
          <a:p>
            <a:pPr marL="228600" indent="-228600">
              <a:buAutoNum type="arabicPeriod"/>
            </a:pPr>
            <a:endParaRPr lang="en-US" dirty="0"/>
          </a:p>
          <a:p>
            <a:pPr marL="228600" indent="-228600">
              <a:buAutoNum type="arabicPeriod"/>
            </a:pPr>
            <a:r>
              <a:rPr lang="en-US" dirty="0"/>
              <a:t>http://</a:t>
            </a:r>
            <a:r>
              <a:rPr lang="en-US" dirty="0" err="1"/>
              <a:t>bestbridge.net</a:t>
            </a:r>
            <a:r>
              <a:rPr lang="en-US" dirty="0"/>
              <a:t>/</a:t>
            </a:r>
            <a:r>
              <a:rPr lang="en-US" dirty="0" err="1"/>
              <a:t>Australia_en</a:t>
            </a:r>
            <a:r>
              <a:rPr lang="en-US" dirty="0"/>
              <a:t>/west-gate-</a:t>
            </a:r>
            <a:r>
              <a:rPr lang="en-US" dirty="0" err="1"/>
              <a:t>bridge.html</a:t>
            </a:r>
            <a:endParaRPr lang="en-US" dirty="0"/>
          </a:p>
        </p:txBody>
      </p:sp>
      <p:sp>
        <p:nvSpPr>
          <p:cNvPr id="4" name="Slide Number Placeholder 3"/>
          <p:cNvSpPr>
            <a:spLocks noGrp="1"/>
          </p:cNvSpPr>
          <p:nvPr>
            <p:ph type="sldNum" sz="quarter" idx="5"/>
          </p:nvPr>
        </p:nvSpPr>
        <p:spPr/>
        <p:txBody>
          <a:bodyPr/>
          <a:lstStyle/>
          <a:p>
            <a:fld id="{AD27B035-EB76-BF46-8DA8-ECE1A1B4259D}" type="slidenum">
              <a:rPr lang="en-US" smtClean="0"/>
              <a:t>22</a:t>
            </a:fld>
            <a:endParaRPr lang="en-US"/>
          </a:p>
        </p:txBody>
      </p:sp>
    </p:spTree>
    <p:extLst>
      <p:ext uri="{BB962C8B-B14F-4D97-AF65-F5344CB8AC3E}">
        <p14:creationId xmlns:p14="http://schemas.microsoft.com/office/powerpoint/2010/main" val="1178438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commonslibrary.org</a:t>
            </a:r>
            <a:r>
              <a:rPr lang="en-US" dirty="0"/>
              <a:t>/the-</a:t>
            </a:r>
            <a:r>
              <a:rPr lang="en-US" dirty="0" err="1"/>
              <a:t>vietnam</a:t>
            </a:r>
            <a:r>
              <a:rPr lang="en-US" dirty="0"/>
              <a:t>-war/</a:t>
            </a:r>
          </a:p>
          <a:p>
            <a:pPr marL="228600" indent="-228600">
              <a:buAutoNum type="arabicPeriod"/>
            </a:pPr>
            <a:endParaRPr lang="en-US" dirty="0"/>
          </a:p>
          <a:p>
            <a:pPr marL="228600" indent="-228600">
              <a:buAutoNum type="arabicPeriod"/>
            </a:pPr>
            <a:r>
              <a:rPr lang="en-US" dirty="0"/>
              <a:t>https://</a:t>
            </a:r>
            <a:r>
              <a:rPr lang="en-US" dirty="0" err="1"/>
              <a:t>www.imdb.com</a:t>
            </a:r>
            <a:r>
              <a:rPr lang="en-US" dirty="0"/>
              <a:t>/name/nm0926042/</a:t>
            </a:r>
          </a:p>
        </p:txBody>
      </p:sp>
      <p:sp>
        <p:nvSpPr>
          <p:cNvPr id="4" name="Slide Number Placeholder 3"/>
          <p:cNvSpPr>
            <a:spLocks noGrp="1"/>
          </p:cNvSpPr>
          <p:nvPr>
            <p:ph type="sldNum" sz="quarter" idx="5"/>
          </p:nvPr>
        </p:nvSpPr>
        <p:spPr/>
        <p:txBody>
          <a:bodyPr/>
          <a:lstStyle/>
          <a:p>
            <a:fld id="{AD27B035-EB76-BF46-8DA8-ECE1A1B4259D}" type="slidenum">
              <a:rPr lang="en-US" smtClean="0"/>
              <a:t>23</a:t>
            </a:fld>
            <a:endParaRPr lang="en-US"/>
          </a:p>
        </p:txBody>
      </p:sp>
    </p:spTree>
    <p:extLst>
      <p:ext uri="{BB962C8B-B14F-4D97-AF65-F5344CB8AC3E}">
        <p14:creationId xmlns:p14="http://schemas.microsoft.com/office/powerpoint/2010/main" val="2101974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depositphotos.com</a:t>
            </a:r>
            <a:r>
              <a:rPr lang="en-US" dirty="0"/>
              <a:t>/stock-photos/</a:t>
            </a:r>
            <a:r>
              <a:rPr lang="en-US" dirty="0" err="1"/>
              <a:t>sydney-opera.html</a:t>
            </a:r>
            <a:endParaRPr lang="en-US" dirty="0"/>
          </a:p>
          <a:p>
            <a:pPr marL="228600" indent="-228600">
              <a:buAutoNum type="arabicPeriod"/>
            </a:pPr>
            <a:endParaRPr lang="en-US" dirty="0"/>
          </a:p>
          <a:p>
            <a:pPr marL="228600" indent="-228600">
              <a:buAutoNum type="arabicPeriod"/>
            </a:pPr>
            <a:r>
              <a:rPr lang="en-US" dirty="0"/>
              <a:t>https://</a:t>
            </a:r>
            <a:r>
              <a:rPr lang="en-US" dirty="0" err="1"/>
              <a:t>www.couriermail.com.au</a:t>
            </a:r>
            <a:r>
              <a:rPr lang="en-US" dirty="0"/>
              <a:t>/news/image-gallery/0551338091f9ec9646dc6fdfab2da0ed?page=33</a:t>
            </a:r>
          </a:p>
          <a:p>
            <a:pPr marL="228600" indent="-228600">
              <a:buAutoNum type="arabicPeriod"/>
            </a:pPr>
            <a:endParaRPr lang="en-US" dirty="0"/>
          </a:p>
          <a:p>
            <a:pPr marL="228600" indent="-228600">
              <a:buAutoNum type="arabicPeriod"/>
            </a:pPr>
            <a:r>
              <a:rPr lang="en-US" dirty="0"/>
              <a:t>https://</a:t>
            </a:r>
            <a:r>
              <a:rPr lang="en-US" dirty="0" err="1"/>
              <a:t>campaigns.premiers.qld.gov.au</a:t>
            </a:r>
            <a:r>
              <a:rPr lang="en-US" dirty="0"/>
              <a:t>/</a:t>
            </a:r>
            <a:r>
              <a:rPr lang="en-US" dirty="0" err="1"/>
              <a:t>queenslandday</a:t>
            </a:r>
            <a:r>
              <a:rPr lang="en-US" dirty="0"/>
              <a:t>/</a:t>
            </a:r>
            <a:r>
              <a:rPr lang="en-US" dirty="0" err="1"/>
              <a:t>timeline.aspx</a:t>
            </a:r>
            <a:endParaRPr lang="en-US" dirty="0"/>
          </a:p>
        </p:txBody>
      </p:sp>
      <p:sp>
        <p:nvSpPr>
          <p:cNvPr id="4" name="Slide Number Placeholder 3"/>
          <p:cNvSpPr>
            <a:spLocks noGrp="1"/>
          </p:cNvSpPr>
          <p:nvPr>
            <p:ph type="sldNum" sz="quarter" idx="5"/>
          </p:nvPr>
        </p:nvSpPr>
        <p:spPr/>
        <p:txBody>
          <a:bodyPr/>
          <a:lstStyle/>
          <a:p>
            <a:fld id="{AD27B035-EB76-BF46-8DA8-ECE1A1B4259D}" type="slidenum">
              <a:rPr lang="en-US" smtClean="0"/>
              <a:t>24</a:t>
            </a:fld>
            <a:endParaRPr lang="en-US"/>
          </a:p>
        </p:txBody>
      </p:sp>
    </p:spTree>
    <p:extLst>
      <p:ext uri="{BB962C8B-B14F-4D97-AF65-F5344CB8AC3E}">
        <p14:creationId xmlns:p14="http://schemas.microsoft.com/office/powerpoint/2010/main" val="44471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www.esquire.com</a:t>
            </a:r>
            <a:r>
              <a:rPr lang="en-US" dirty="0"/>
              <a:t>/entertainment/music/g20084254/abba-photos/</a:t>
            </a:r>
          </a:p>
          <a:p>
            <a:pPr marL="228600" indent="-228600">
              <a:buAutoNum type="arabicPeriod"/>
            </a:pPr>
            <a:endParaRPr lang="en-US" dirty="0"/>
          </a:p>
          <a:p>
            <a:pPr marL="228600" indent="-228600">
              <a:buAutoNum type="arabicPeriod"/>
            </a:pPr>
            <a:r>
              <a:rPr lang="en-US" dirty="0"/>
              <a:t>https://</a:t>
            </a:r>
            <a:r>
              <a:rPr lang="en-US" dirty="0" err="1"/>
              <a:t>www.nma.gov.au</a:t>
            </a:r>
            <a:r>
              <a:rPr lang="en-US" dirty="0"/>
              <a:t>/defining-moments/resources/</a:t>
            </a:r>
            <a:r>
              <a:rPr lang="en-US" dirty="0" err="1"/>
              <a:t>vietnamese</a:t>
            </a:r>
            <a:r>
              <a:rPr lang="en-US" dirty="0"/>
              <a:t>-refugees-boat-arrival</a:t>
            </a:r>
          </a:p>
          <a:p>
            <a:pPr marL="228600" indent="-228600">
              <a:buAutoNum type="arabicPeriod"/>
            </a:pPr>
            <a:endParaRPr lang="en-US" dirty="0"/>
          </a:p>
          <a:p>
            <a:pPr marL="228600" indent="-228600">
              <a:buAutoNum type="arabicPeriod"/>
            </a:pPr>
            <a:r>
              <a:rPr lang="en-US" dirty="0"/>
              <a:t>https://</a:t>
            </a:r>
            <a:r>
              <a:rPr lang="en-US" dirty="0" err="1"/>
              <a:t>www.traveller.com.au</a:t>
            </a:r>
            <a:r>
              <a:rPr lang="en-US" dirty="0"/>
              <a:t>/10-things-in-australia-you-can-only-experience-by-train-gr3rbh</a:t>
            </a:r>
          </a:p>
        </p:txBody>
      </p:sp>
      <p:sp>
        <p:nvSpPr>
          <p:cNvPr id="4" name="Slide Number Placeholder 3"/>
          <p:cNvSpPr>
            <a:spLocks noGrp="1"/>
          </p:cNvSpPr>
          <p:nvPr>
            <p:ph type="sldNum" sz="quarter" idx="5"/>
          </p:nvPr>
        </p:nvSpPr>
        <p:spPr/>
        <p:txBody>
          <a:bodyPr/>
          <a:lstStyle/>
          <a:p>
            <a:fld id="{AD27B035-EB76-BF46-8DA8-ECE1A1B4259D}" type="slidenum">
              <a:rPr lang="en-US" smtClean="0"/>
              <a:t>26</a:t>
            </a:fld>
            <a:endParaRPr lang="en-US"/>
          </a:p>
        </p:txBody>
      </p:sp>
    </p:spTree>
    <p:extLst>
      <p:ext uri="{BB962C8B-B14F-4D97-AF65-F5344CB8AC3E}">
        <p14:creationId xmlns:p14="http://schemas.microsoft.com/office/powerpoint/2010/main" val="2147720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en.wikipedia.org</a:t>
            </a:r>
            <a:r>
              <a:rPr lang="en-US" dirty="0"/>
              <a:t>/wiki/</a:t>
            </a:r>
            <a:r>
              <a:rPr lang="en-US" dirty="0" err="1"/>
              <a:t>Death_of_Azaria_Chamberlain</a:t>
            </a:r>
            <a:endParaRPr lang="en-US" dirty="0"/>
          </a:p>
          <a:p>
            <a:pPr marL="228600" indent="-228600">
              <a:buAutoNum type="arabicPeriod"/>
            </a:pPr>
            <a:endParaRPr lang="en-US" dirty="0"/>
          </a:p>
          <a:p>
            <a:pPr marL="228600" indent="-228600">
              <a:buAutoNum type="arabicPeriod"/>
            </a:pPr>
            <a:r>
              <a:rPr lang="en-US" dirty="0"/>
              <a:t>https://</a:t>
            </a:r>
            <a:r>
              <a:rPr lang="en-US" dirty="0" err="1"/>
              <a:t>www.abc.net.au</a:t>
            </a:r>
            <a:r>
              <a:rPr lang="en-US" dirty="0"/>
              <a:t>/news/2017-09-07/</a:t>
            </a:r>
            <a:r>
              <a:rPr lang="en-US" dirty="0" err="1"/>
              <a:t>waxit</a:t>
            </a:r>
            <a:r>
              <a:rPr lang="en-US" dirty="0"/>
              <a:t>-</a:t>
            </a:r>
            <a:r>
              <a:rPr lang="en-US" dirty="0" err="1"/>
              <a:t>wa</a:t>
            </a:r>
            <a:r>
              <a:rPr lang="en-US" dirty="0"/>
              <a:t>-is-better-off-without-you-</a:t>
            </a:r>
            <a:r>
              <a:rPr lang="en-US" dirty="0" err="1"/>
              <a:t>australia</a:t>
            </a:r>
            <a:r>
              <a:rPr lang="en-US" dirty="0"/>
              <a:t>/8881428</a:t>
            </a:r>
          </a:p>
        </p:txBody>
      </p:sp>
      <p:sp>
        <p:nvSpPr>
          <p:cNvPr id="4" name="Slide Number Placeholder 3"/>
          <p:cNvSpPr>
            <a:spLocks noGrp="1"/>
          </p:cNvSpPr>
          <p:nvPr>
            <p:ph type="sldNum" sz="quarter" idx="5"/>
          </p:nvPr>
        </p:nvSpPr>
        <p:spPr/>
        <p:txBody>
          <a:bodyPr/>
          <a:lstStyle/>
          <a:p>
            <a:fld id="{AD27B035-EB76-BF46-8DA8-ECE1A1B4259D}" type="slidenum">
              <a:rPr lang="en-US" smtClean="0"/>
              <a:t>28</a:t>
            </a:fld>
            <a:endParaRPr lang="en-US"/>
          </a:p>
        </p:txBody>
      </p:sp>
    </p:spTree>
    <p:extLst>
      <p:ext uri="{BB962C8B-B14F-4D97-AF65-F5344CB8AC3E}">
        <p14:creationId xmlns:p14="http://schemas.microsoft.com/office/powerpoint/2010/main" val="30622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www.news.com.au</a:t>
            </a:r>
            <a:r>
              <a:rPr lang="en-US" dirty="0"/>
              <a:t>/national/politics/chaos-will-continue-into-the-new-year-with-the-legitimacy-of-decisions-being-questioned/news-story/deb257d412b737fbd2c6b1c530c2b9df</a:t>
            </a:r>
          </a:p>
          <a:p>
            <a:pPr marL="228600" indent="-228600">
              <a:buAutoNum type="arabicPeriod"/>
            </a:pPr>
            <a:endParaRPr lang="en-US" dirty="0"/>
          </a:p>
          <a:p>
            <a:pPr marL="228600" indent="-228600">
              <a:buAutoNum type="arabicPeriod"/>
            </a:pPr>
            <a:r>
              <a:rPr lang="en-US" dirty="0"/>
              <a:t>https://</a:t>
            </a:r>
            <a:r>
              <a:rPr lang="en-US" dirty="0" err="1"/>
              <a:t>www.amazon.com</a:t>
            </a:r>
            <a:r>
              <a:rPr lang="en-US" dirty="0"/>
              <a:t>/</a:t>
            </a:r>
            <a:r>
              <a:rPr lang="en-US" dirty="0" err="1"/>
              <a:t>s?k</a:t>
            </a:r>
            <a:r>
              <a:rPr lang="en-US" dirty="0"/>
              <a:t>=</a:t>
            </a:r>
            <a:r>
              <a:rPr lang="en-US" dirty="0" err="1"/>
              <a:t>neighbours&amp;i</a:t>
            </a:r>
            <a:r>
              <a:rPr lang="en-US" dirty="0"/>
              <a:t>=</a:t>
            </a:r>
            <a:r>
              <a:rPr lang="en-US" dirty="0" err="1"/>
              <a:t>instant-video&amp;ref</a:t>
            </a:r>
            <a:r>
              <a:rPr lang="en-US" dirty="0"/>
              <a:t>=nb_sb_noss_1</a:t>
            </a:r>
          </a:p>
        </p:txBody>
      </p:sp>
      <p:sp>
        <p:nvSpPr>
          <p:cNvPr id="4" name="Slide Number Placeholder 3"/>
          <p:cNvSpPr>
            <a:spLocks noGrp="1"/>
          </p:cNvSpPr>
          <p:nvPr>
            <p:ph type="sldNum" sz="quarter" idx="5"/>
          </p:nvPr>
        </p:nvSpPr>
        <p:spPr/>
        <p:txBody>
          <a:bodyPr/>
          <a:lstStyle/>
          <a:p>
            <a:fld id="{AD27B035-EB76-BF46-8DA8-ECE1A1B4259D}" type="slidenum">
              <a:rPr lang="en-US" smtClean="0"/>
              <a:t>31</a:t>
            </a:fld>
            <a:endParaRPr lang="en-US"/>
          </a:p>
        </p:txBody>
      </p:sp>
    </p:spTree>
    <p:extLst>
      <p:ext uri="{BB962C8B-B14F-4D97-AF65-F5344CB8AC3E}">
        <p14:creationId xmlns:p14="http://schemas.microsoft.com/office/powerpoint/2010/main" val="3680098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www.timetoast.com</a:t>
            </a:r>
            <a:r>
              <a:rPr lang="en-US" dirty="0"/>
              <a:t>/timelines/post-wwii-events-4a79d93e-98a1-41a1-927f-0c37cab0c1be</a:t>
            </a:r>
          </a:p>
          <a:p>
            <a:pPr marL="228600" indent="-228600">
              <a:buAutoNum type="arabicPeriod"/>
            </a:pPr>
            <a:endParaRPr lang="en-US" dirty="0"/>
          </a:p>
          <a:p>
            <a:pPr marL="228600" indent="-228600">
              <a:buAutoNum type="arabicPeriod"/>
            </a:pPr>
            <a:r>
              <a:rPr lang="en-US" dirty="0"/>
              <a:t>https://</a:t>
            </a:r>
            <a:r>
              <a:rPr lang="en-US" dirty="0" err="1"/>
              <a:t>www.naa.gov.au</a:t>
            </a:r>
            <a:r>
              <a:rPr lang="en-US" dirty="0"/>
              <a:t>/learn/learning-resources/learning-resource-themes/society-and-culture/sport-and-recreation/tall-ships-sydney-harbour-during-australian-bicentenary-celebrations</a:t>
            </a:r>
          </a:p>
          <a:p>
            <a:pPr marL="228600" indent="-228600">
              <a:buAutoNum type="arabicPeriod"/>
            </a:pPr>
            <a:endParaRPr lang="en-US" dirty="0"/>
          </a:p>
          <a:p>
            <a:pPr marL="228600" indent="-228600">
              <a:buAutoNum type="arabicPeriod"/>
            </a:pPr>
            <a:r>
              <a:rPr lang="en-US" dirty="0"/>
              <a:t>https://</a:t>
            </a:r>
            <a:r>
              <a:rPr lang="en-US" dirty="0" err="1"/>
              <a:t>www.smh.com.au</a:t>
            </a:r>
            <a:r>
              <a:rPr lang="en-US" dirty="0"/>
              <a:t>/politics/federal/cabinet-papers-198889-party-central-but-the-fun-had-to-stop-20141218-129v8j.html</a:t>
            </a:r>
          </a:p>
        </p:txBody>
      </p:sp>
      <p:sp>
        <p:nvSpPr>
          <p:cNvPr id="4" name="Slide Number Placeholder 3"/>
          <p:cNvSpPr>
            <a:spLocks noGrp="1"/>
          </p:cNvSpPr>
          <p:nvPr>
            <p:ph type="sldNum" sz="quarter" idx="5"/>
          </p:nvPr>
        </p:nvSpPr>
        <p:spPr/>
        <p:txBody>
          <a:bodyPr/>
          <a:lstStyle/>
          <a:p>
            <a:fld id="{AD27B035-EB76-BF46-8DA8-ECE1A1B4259D}" type="slidenum">
              <a:rPr lang="en-US" smtClean="0"/>
              <a:t>32</a:t>
            </a:fld>
            <a:endParaRPr lang="en-US"/>
          </a:p>
        </p:txBody>
      </p:sp>
    </p:spTree>
    <p:extLst>
      <p:ext uri="{BB962C8B-B14F-4D97-AF65-F5344CB8AC3E}">
        <p14:creationId xmlns:p14="http://schemas.microsoft.com/office/powerpoint/2010/main" val="687462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www.abc.net.au</a:t>
            </a:r>
            <a:r>
              <a:rPr lang="en-US" dirty="0"/>
              <a:t>/news/2018-09-02/wiggles-jeff-</a:t>
            </a:r>
            <a:r>
              <a:rPr lang="en-US" dirty="0" err="1"/>
              <a:t>fatt</a:t>
            </a:r>
            <a:r>
              <a:rPr lang="en-US" dirty="0"/>
              <a:t>-zero-interest-</a:t>
            </a:r>
            <a:r>
              <a:rPr lang="en-US" dirty="0" err="1"/>
              <a:t>childrens</a:t>
            </a:r>
            <a:r>
              <a:rPr lang="en-US" dirty="0"/>
              <a:t>-music-soon-woke-up/10183224</a:t>
            </a:r>
          </a:p>
          <a:p>
            <a:pPr marL="228600" indent="-228600">
              <a:buAutoNum type="arabicPeriod"/>
            </a:pPr>
            <a:endParaRPr lang="en-US" dirty="0"/>
          </a:p>
          <a:p>
            <a:pPr marL="228600" indent="-228600">
              <a:buAutoNum type="arabicPeriod"/>
            </a:pPr>
            <a:r>
              <a:rPr lang="en-US" dirty="0"/>
              <a:t>http://</a:t>
            </a:r>
            <a:r>
              <a:rPr lang="en-US" dirty="0" err="1"/>
              <a:t>john.curtin.edu.au</a:t>
            </a:r>
            <a:r>
              <a:rPr lang="en-US" dirty="0"/>
              <a:t>/gallop/</a:t>
            </a:r>
            <a:r>
              <a:rPr lang="en-US" dirty="0" err="1"/>
              <a:t>lawrence.html</a:t>
            </a:r>
            <a:endParaRPr lang="en-US" dirty="0"/>
          </a:p>
          <a:p>
            <a:pPr marL="228600" indent="-228600">
              <a:buAutoNum type="arabicPeriod"/>
            </a:pPr>
            <a:endParaRPr lang="en-US" dirty="0"/>
          </a:p>
          <a:p>
            <a:pPr marL="228600" indent="-228600">
              <a:buAutoNum type="arabicPeriod"/>
            </a:pPr>
            <a:r>
              <a:rPr lang="en-US" dirty="0"/>
              <a:t>https://</a:t>
            </a:r>
            <a:r>
              <a:rPr lang="en-US" dirty="0" err="1"/>
              <a:t>www.youtube.com</a:t>
            </a:r>
            <a:r>
              <a:rPr lang="en-US" dirty="0"/>
              <a:t>/user/</a:t>
            </a:r>
            <a:r>
              <a:rPr lang="en-US" dirty="0" err="1"/>
              <a:t>PortArthurTasmania</a:t>
            </a:r>
            <a:endParaRPr lang="en-US" dirty="0"/>
          </a:p>
        </p:txBody>
      </p:sp>
      <p:sp>
        <p:nvSpPr>
          <p:cNvPr id="4" name="Slide Number Placeholder 3"/>
          <p:cNvSpPr>
            <a:spLocks noGrp="1"/>
          </p:cNvSpPr>
          <p:nvPr>
            <p:ph type="sldNum" sz="quarter" idx="5"/>
          </p:nvPr>
        </p:nvSpPr>
        <p:spPr/>
        <p:txBody>
          <a:bodyPr/>
          <a:lstStyle/>
          <a:p>
            <a:fld id="{AD27B035-EB76-BF46-8DA8-ECE1A1B4259D}" type="slidenum">
              <a:rPr lang="en-US" smtClean="0"/>
              <a:t>33</a:t>
            </a:fld>
            <a:endParaRPr lang="en-US"/>
          </a:p>
        </p:txBody>
      </p:sp>
    </p:spTree>
    <p:extLst>
      <p:ext uri="{BB962C8B-B14F-4D97-AF65-F5344CB8AC3E}">
        <p14:creationId xmlns:p14="http://schemas.microsoft.com/office/powerpoint/2010/main" val="2255072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www.fightingfake.org.uk</a:t>
            </a:r>
            <a:r>
              <a:rPr lang="en-US" dirty="0"/>
              <a:t>/resources-overview</a:t>
            </a:r>
          </a:p>
        </p:txBody>
      </p:sp>
      <p:sp>
        <p:nvSpPr>
          <p:cNvPr id="4" name="Slide Number Placeholder 3"/>
          <p:cNvSpPr>
            <a:spLocks noGrp="1"/>
          </p:cNvSpPr>
          <p:nvPr>
            <p:ph type="sldNum" sz="quarter" idx="5"/>
          </p:nvPr>
        </p:nvSpPr>
        <p:spPr/>
        <p:txBody>
          <a:bodyPr/>
          <a:lstStyle/>
          <a:p>
            <a:fld id="{AD27B035-EB76-BF46-8DA8-ECE1A1B4259D}" type="slidenum">
              <a:rPr lang="en-US" smtClean="0"/>
              <a:t>35</a:t>
            </a:fld>
            <a:endParaRPr lang="en-US"/>
          </a:p>
        </p:txBody>
      </p:sp>
    </p:spTree>
    <p:extLst>
      <p:ext uri="{BB962C8B-B14F-4D97-AF65-F5344CB8AC3E}">
        <p14:creationId xmlns:p14="http://schemas.microsoft.com/office/powerpoint/2010/main" val="78050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https://thebombingofdarwinww2.weebly.com</a:t>
            </a:r>
          </a:p>
        </p:txBody>
      </p:sp>
      <p:sp>
        <p:nvSpPr>
          <p:cNvPr id="4" name="Slide Number Placeholder 3"/>
          <p:cNvSpPr>
            <a:spLocks noGrp="1"/>
          </p:cNvSpPr>
          <p:nvPr>
            <p:ph type="sldNum" sz="quarter" idx="5"/>
          </p:nvPr>
        </p:nvSpPr>
        <p:spPr/>
        <p:txBody>
          <a:bodyPr/>
          <a:lstStyle/>
          <a:p>
            <a:fld id="{AD27B035-EB76-BF46-8DA8-ECE1A1B4259D}" type="slidenum">
              <a:rPr lang="en-US" smtClean="0"/>
              <a:t>6</a:t>
            </a:fld>
            <a:endParaRPr lang="en-US"/>
          </a:p>
        </p:txBody>
      </p:sp>
    </p:spTree>
    <p:extLst>
      <p:ext uri="{BB962C8B-B14F-4D97-AF65-F5344CB8AC3E}">
        <p14:creationId xmlns:p14="http://schemas.microsoft.com/office/powerpoint/2010/main" val="2946585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www.fightingfake.org.uk</a:t>
            </a:r>
            <a:r>
              <a:rPr lang="en-US" dirty="0"/>
              <a:t>/resources-overview</a:t>
            </a:r>
          </a:p>
        </p:txBody>
      </p:sp>
      <p:sp>
        <p:nvSpPr>
          <p:cNvPr id="4" name="Slide Number Placeholder 3"/>
          <p:cNvSpPr>
            <a:spLocks noGrp="1"/>
          </p:cNvSpPr>
          <p:nvPr>
            <p:ph type="sldNum" sz="quarter" idx="5"/>
          </p:nvPr>
        </p:nvSpPr>
        <p:spPr/>
        <p:txBody>
          <a:bodyPr/>
          <a:lstStyle/>
          <a:p>
            <a:fld id="{AD27B035-EB76-BF46-8DA8-ECE1A1B4259D}" type="slidenum">
              <a:rPr lang="en-US" smtClean="0"/>
              <a:t>36</a:t>
            </a:fld>
            <a:endParaRPr lang="en-US"/>
          </a:p>
        </p:txBody>
      </p:sp>
    </p:spTree>
    <p:extLst>
      <p:ext uri="{BB962C8B-B14F-4D97-AF65-F5344CB8AC3E}">
        <p14:creationId xmlns:p14="http://schemas.microsoft.com/office/powerpoint/2010/main" val="1083491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www.smh.com.au</a:t>
            </a:r>
            <a:r>
              <a:rPr lang="en-US" dirty="0"/>
              <a:t>/politics/federal/from-the-archives-2010-australia-gets-its-first-female-pm-20200616-p55333.html</a:t>
            </a:r>
          </a:p>
          <a:p>
            <a:pPr marL="228600" indent="-228600">
              <a:buAutoNum type="arabicPeriod"/>
            </a:pPr>
            <a:endParaRPr lang="en-US" dirty="0"/>
          </a:p>
          <a:p>
            <a:pPr marL="228600" indent="-228600">
              <a:buAutoNum type="arabicPeriod"/>
            </a:pPr>
            <a:endParaRPr lang="en-US" dirty="0"/>
          </a:p>
          <a:p>
            <a:pPr marL="228600" indent="-228600">
              <a:buAutoNum type="arabicPeriod"/>
            </a:pPr>
            <a:r>
              <a:rPr lang="en-US" dirty="0"/>
              <a:t>https://</a:t>
            </a:r>
            <a:r>
              <a:rPr lang="en-US" dirty="0" err="1"/>
              <a:t>www.ramint.gov.au</a:t>
            </a:r>
            <a:r>
              <a:rPr lang="en-US" dirty="0"/>
              <a:t>/sites/default/files/Becoming%20a%20coin%20collector.pdf</a:t>
            </a:r>
          </a:p>
          <a:p>
            <a:pPr marL="228600" indent="-228600">
              <a:buAutoNum type="arabicPeriod"/>
            </a:pPr>
            <a:r>
              <a:rPr lang="en-US" dirty="0"/>
              <a:t>https://</a:t>
            </a:r>
            <a:r>
              <a:rPr lang="en-US" dirty="0" err="1"/>
              <a:t>masoandads.wordpress.com</a:t>
            </a:r>
            <a:r>
              <a:rPr lang="en-US" dirty="0"/>
              <a:t>/2010/07/28/tv-dinner-the-</a:t>
            </a:r>
            <a:r>
              <a:rPr lang="en-US" dirty="0" err="1"/>
              <a:t>masterchef</a:t>
            </a:r>
            <a:r>
              <a:rPr lang="en-US" dirty="0"/>
              <a:t>-washup/</a:t>
            </a:r>
          </a:p>
        </p:txBody>
      </p:sp>
      <p:sp>
        <p:nvSpPr>
          <p:cNvPr id="4" name="Slide Number Placeholder 3"/>
          <p:cNvSpPr>
            <a:spLocks noGrp="1"/>
          </p:cNvSpPr>
          <p:nvPr>
            <p:ph type="sldNum" sz="quarter" idx="5"/>
          </p:nvPr>
        </p:nvSpPr>
        <p:spPr/>
        <p:txBody>
          <a:bodyPr/>
          <a:lstStyle/>
          <a:p>
            <a:fld id="{AD27B035-EB76-BF46-8DA8-ECE1A1B4259D}" type="slidenum">
              <a:rPr lang="en-US" smtClean="0"/>
              <a:t>40</a:t>
            </a:fld>
            <a:endParaRPr lang="en-US"/>
          </a:p>
        </p:txBody>
      </p:sp>
    </p:spTree>
    <p:extLst>
      <p:ext uri="{BB962C8B-B14F-4D97-AF65-F5344CB8AC3E}">
        <p14:creationId xmlns:p14="http://schemas.microsoft.com/office/powerpoint/2010/main" val="25096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www.onlygeelong.com.au</a:t>
            </a:r>
            <a:r>
              <a:rPr lang="en-US" dirty="0"/>
              <a:t>/cadel-evans#.X1DXyi17HOQ</a:t>
            </a:r>
          </a:p>
          <a:p>
            <a:pPr marL="228600" indent="-228600">
              <a:buAutoNum type="arabicPeriod"/>
            </a:pPr>
            <a:endParaRPr lang="en-US" dirty="0"/>
          </a:p>
          <a:p>
            <a:pPr marL="228600" indent="-228600">
              <a:buAutoNum type="arabicPeriod"/>
            </a:pPr>
            <a:r>
              <a:rPr lang="en-US" dirty="0"/>
              <a:t>https://</a:t>
            </a:r>
            <a:r>
              <a:rPr lang="en-US" dirty="0" err="1"/>
              <a:t>www.thecourier.com.au</a:t>
            </a:r>
            <a:r>
              <a:rPr lang="en-US" dirty="0"/>
              <a:t>/story/3469014/update-</a:t>
            </a:r>
            <a:r>
              <a:rPr lang="en-US" dirty="0" err="1"/>
              <a:t>melbourne</a:t>
            </a:r>
            <a:r>
              <a:rPr lang="en-US" dirty="0"/>
              <a:t>-cup-reception-coming-tomorrow/</a:t>
            </a:r>
          </a:p>
          <a:p>
            <a:pPr marL="228600" indent="-228600">
              <a:buAutoNum type="arabicPeriod"/>
            </a:pPr>
            <a:endParaRPr lang="en-US" dirty="0"/>
          </a:p>
          <a:p>
            <a:pPr marL="228600" indent="-228600">
              <a:buAutoNum type="arabicPeriod"/>
            </a:pPr>
            <a:r>
              <a:rPr lang="en-US" dirty="0"/>
              <a:t>https://</a:t>
            </a:r>
            <a:r>
              <a:rPr lang="en-US" dirty="0" err="1"/>
              <a:t>www.cla.asn.au</a:t>
            </a:r>
            <a:r>
              <a:rPr lang="en-US" dirty="0"/>
              <a:t>/News/popping-marriage-question/#</a:t>
            </a:r>
            <a:r>
              <a:rPr lang="en-US" dirty="0" err="1"/>
              <a:t>gsc.tab</a:t>
            </a:r>
            <a:r>
              <a:rPr lang="en-US" dirty="0"/>
              <a:t>=0</a:t>
            </a:r>
          </a:p>
          <a:p>
            <a:pPr marL="228600" indent="-228600">
              <a:buAutoNum type="arabicPeriod"/>
            </a:pPr>
            <a:endParaRPr lang="en-US" dirty="0"/>
          </a:p>
          <a:p>
            <a:pPr marL="228600" indent="-228600">
              <a:buAutoNum type="arabicPeriod"/>
            </a:pPr>
            <a:r>
              <a:rPr lang="en-US" dirty="0"/>
              <a:t>https://</a:t>
            </a:r>
            <a:r>
              <a:rPr lang="en-US" dirty="0" err="1"/>
              <a:t>womens.afl</a:t>
            </a:r>
            <a:r>
              <a:rPr lang="en-US" dirty="0"/>
              <a:t>/news/17219/it-s-do-or-die-for-demons-but-they-</a:t>
            </a:r>
            <a:r>
              <a:rPr lang="en-US" dirty="0" err="1"/>
              <a:t>ve</a:t>
            </a:r>
            <a:r>
              <a:rPr lang="en-US" dirty="0"/>
              <a:t>-been-there-before</a:t>
            </a:r>
          </a:p>
        </p:txBody>
      </p:sp>
      <p:sp>
        <p:nvSpPr>
          <p:cNvPr id="4" name="Slide Number Placeholder 3"/>
          <p:cNvSpPr>
            <a:spLocks noGrp="1"/>
          </p:cNvSpPr>
          <p:nvPr>
            <p:ph type="sldNum" sz="quarter" idx="5"/>
          </p:nvPr>
        </p:nvSpPr>
        <p:spPr/>
        <p:txBody>
          <a:bodyPr/>
          <a:lstStyle/>
          <a:p>
            <a:fld id="{AD27B035-EB76-BF46-8DA8-ECE1A1B4259D}" type="slidenum">
              <a:rPr lang="en-US" smtClean="0"/>
              <a:t>41</a:t>
            </a:fld>
            <a:endParaRPr lang="en-US"/>
          </a:p>
        </p:txBody>
      </p:sp>
    </p:spTree>
    <p:extLst>
      <p:ext uri="{BB962C8B-B14F-4D97-AF65-F5344CB8AC3E}">
        <p14:creationId xmlns:p14="http://schemas.microsoft.com/office/powerpoint/2010/main" val="3805994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www.qld.gov.au</a:t>
            </a:r>
            <a:r>
              <a:rPr lang="en-US" dirty="0"/>
              <a:t>/__data/assets/</a:t>
            </a:r>
            <a:r>
              <a:rPr lang="en-US" dirty="0" err="1"/>
              <a:t>pdf_file</a:t>
            </a:r>
            <a:r>
              <a:rPr lang="en-US" dirty="0"/>
              <a:t>/0014/120812/</a:t>
            </a:r>
            <a:r>
              <a:rPr lang="en-US" dirty="0" err="1"/>
              <a:t>qh</a:t>
            </a:r>
            <a:r>
              <a:rPr lang="en-US" dirty="0"/>
              <a:t>-stop-spread-germs-</a:t>
            </a:r>
            <a:r>
              <a:rPr lang="en-US" dirty="0" err="1"/>
              <a:t>poster.pdf</a:t>
            </a:r>
            <a:endParaRPr lang="en-US" dirty="0"/>
          </a:p>
          <a:p>
            <a:pPr marL="228600" indent="-228600">
              <a:buAutoNum type="arabicPeriod"/>
            </a:pPr>
            <a:endParaRPr lang="en-US" dirty="0"/>
          </a:p>
          <a:p>
            <a:pPr marL="228600" indent="-228600">
              <a:buAutoNum type="arabicPeriod"/>
            </a:pPr>
            <a:r>
              <a:rPr lang="en-US" dirty="0"/>
              <a:t>https://</a:t>
            </a:r>
            <a:r>
              <a:rPr lang="en-US" dirty="0" err="1"/>
              <a:t>www.health.gov.au</a:t>
            </a:r>
            <a:r>
              <a:rPr lang="en-US" dirty="0"/>
              <a:t>/resources/publications/coronavirus-covid-19-print-ads-good-hygiene-is-in-your-hands</a:t>
            </a:r>
          </a:p>
          <a:p>
            <a:pPr marL="228600" indent="-228600">
              <a:buAutoNum type="arabicPeriod"/>
            </a:pPr>
            <a:endParaRPr lang="en-US" dirty="0"/>
          </a:p>
          <a:p>
            <a:pPr marL="228600" indent="-228600">
              <a:buAutoNum type="arabicPeriod"/>
            </a:pPr>
            <a:r>
              <a:rPr lang="en-US" dirty="0"/>
              <a:t>https://</a:t>
            </a:r>
            <a:r>
              <a:rPr lang="en-US" dirty="0" err="1"/>
              <a:t>www.mga.asn.au</a:t>
            </a:r>
            <a:r>
              <a:rPr lang="en-US" dirty="0"/>
              <a:t>/coronavirus/coronavirus-covid-19-posters-for-download-display</a:t>
            </a:r>
          </a:p>
          <a:p>
            <a:pPr marL="228600" indent="-228600">
              <a:buAutoNum type="arabicPeriod"/>
            </a:pPr>
            <a:endParaRPr lang="en-US" dirty="0"/>
          </a:p>
          <a:p>
            <a:pPr marL="228600" indent="-228600">
              <a:buAutoNum type="arabicPeriod"/>
            </a:pPr>
            <a:r>
              <a:rPr lang="en-US" dirty="0"/>
              <a:t>https://</a:t>
            </a:r>
            <a:r>
              <a:rPr lang="en-US" dirty="0" err="1"/>
              <a:t>www.mga.asn.au</a:t>
            </a:r>
            <a:r>
              <a:rPr lang="en-US" dirty="0"/>
              <a:t>/coronavirus/coronavirus-covid-19-posters-for-download-display</a:t>
            </a:r>
          </a:p>
        </p:txBody>
      </p:sp>
      <p:sp>
        <p:nvSpPr>
          <p:cNvPr id="4" name="Slide Number Placeholder 3"/>
          <p:cNvSpPr>
            <a:spLocks noGrp="1"/>
          </p:cNvSpPr>
          <p:nvPr>
            <p:ph type="sldNum" sz="quarter" idx="5"/>
          </p:nvPr>
        </p:nvSpPr>
        <p:spPr/>
        <p:txBody>
          <a:bodyPr/>
          <a:lstStyle/>
          <a:p>
            <a:fld id="{AD27B035-EB76-BF46-8DA8-ECE1A1B4259D}" type="slidenum">
              <a:rPr lang="en-US" smtClean="0"/>
              <a:t>43</a:t>
            </a:fld>
            <a:endParaRPr lang="en-US"/>
          </a:p>
        </p:txBody>
      </p:sp>
    </p:spTree>
    <p:extLst>
      <p:ext uri="{BB962C8B-B14F-4D97-AF65-F5344CB8AC3E}">
        <p14:creationId xmlns:p14="http://schemas.microsoft.com/office/powerpoint/2010/main" val="80716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www.cairnspost.com.au</a:t>
            </a:r>
            <a:r>
              <a:rPr lang="en-US" dirty="0"/>
              <a:t>/business/companies/hills-hoist-clothesline-intellectual-property-sold-off-to-usbased-company/news-story/d52c0e64bd79ce1e254739f428b3e7bb</a:t>
            </a:r>
          </a:p>
          <a:p>
            <a:pPr marL="228600" indent="-228600">
              <a:buAutoNum type="arabicPeriod"/>
            </a:pPr>
            <a:endParaRPr lang="en-US" dirty="0"/>
          </a:p>
          <a:p>
            <a:pPr marL="228600" indent="-228600">
              <a:buAutoNum type="arabicPeriod"/>
            </a:pPr>
            <a:r>
              <a:rPr lang="en-US" dirty="0"/>
              <a:t>http://</a:t>
            </a:r>
            <a:r>
              <a:rPr lang="en-US" dirty="0" err="1"/>
              <a:t>cordite.org.au</a:t>
            </a:r>
            <a:r>
              <a:rPr lang="en-US" dirty="0"/>
              <a:t>/essays/</a:t>
            </a:r>
            <a:r>
              <a:rPr lang="en-US" dirty="0" err="1"/>
              <a:t>woolf</a:t>
            </a:r>
            <a:r>
              <a:rPr lang="en-US" dirty="0"/>
              <a:t>-</a:t>
            </a:r>
            <a:r>
              <a:rPr lang="en-US" dirty="0" err="1"/>
              <a:t>wex</a:t>
            </a:r>
            <a:r>
              <a:rPr lang="en-US" dirty="0"/>
              <a:t>-man/</a:t>
            </a:r>
          </a:p>
          <a:p>
            <a:pPr marL="228600" indent="-228600">
              <a:buAutoNum type="arabicPeriod"/>
            </a:pPr>
            <a:endParaRPr lang="en-US" dirty="0"/>
          </a:p>
          <a:p>
            <a:pPr marL="228600" indent="-228600">
              <a:buAutoNum type="arabicPeriod"/>
            </a:pPr>
            <a:r>
              <a:rPr lang="en-US" dirty="0"/>
              <a:t>https://</a:t>
            </a:r>
            <a:r>
              <a:rPr lang="en-US" dirty="0" err="1"/>
              <a:t>www.nma.gov.au</a:t>
            </a:r>
            <a:r>
              <a:rPr lang="en-US" dirty="0"/>
              <a:t>/defining-moments/civics-and-citizenship-history-timeline</a:t>
            </a:r>
          </a:p>
        </p:txBody>
      </p:sp>
      <p:sp>
        <p:nvSpPr>
          <p:cNvPr id="4" name="Slide Number Placeholder 3"/>
          <p:cNvSpPr>
            <a:spLocks noGrp="1"/>
          </p:cNvSpPr>
          <p:nvPr>
            <p:ph type="sldNum" sz="quarter" idx="5"/>
          </p:nvPr>
        </p:nvSpPr>
        <p:spPr/>
        <p:txBody>
          <a:bodyPr/>
          <a:lstStyle/>
          <a:p>
            <a:fld id="{AD27B035-EB76-BF46-8DA8-ECE1A1B4259D}" type="slidenum">
              <a:rPr lang="en-US" smtClean="0"/>
              <a:t>7</a:t>
            </a:fld>
            <a:endParaRPr lang="en-US"/>
          </a:p>
        </p:txBody>
      </p:sp>
    </p:spTree>
    <p:extLst>
      <p:ext uri="{BB962C8B-B14F-4D97-AF65-F5344CB8AC3E}">
        <p14:creationId xmlns:p14="http://schemas.microsoft.com/office/powerpoint/2010/main" val="197138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garageart.com.au</a:t>
            </a:r>
            <a:r>
              <a:rPr lang="en-US" dirty="0"/>
              <a:t>/holden-48-215-the-first-holden-tin-metal-sign</a:t>
            </a:r>
          </a:p>
          <a:p>
            <a:pPr marL="228600" indent="-228600">
              <a:buAutoNum type="arabicPeriod"/>
            </a:pPr>
            <a:endParaRPr lang="en-US" dirty="0"/>
          </a:p>
          <a:p>
            <a:pPr marL="228600" indent="-228600">
              <a:buAutoNum type="arabicPeriod"/>
            </a:pPr>
            <a:r>
              <a:rPr lang="en-US" dirty="0"/>
              <a:t>https://</a:t>
            </a:r>
            <a:r>
              <a:rPr lang="en-US" dirty="0" err="1"/>
              <a:t>www.google.com</a:t>
            </a:r>
            <a:r>
              <a:rPr lang="en-US" dirty="0"/>
              <a:t>/</a:t>
            </a:r>
            <a:r>
              <a:rPr lang="en-US" dirty="0" err="1"/>
              <a:t>imgres?imgurl</a:t>
            </a:r>
            <a:r>
              <a:rPr lang="en-US" dirty="0"/>
              <a:t>=https://</a:t>
            </a:r>
            <a:r>
              <a:rPr lang="en-US" dirty="0" err="1"/>
              <a:t>alchetron.com</a:t>
            </a:r>
            <a:r>
              <a:rPr lang="en-US" dirty="0"/>
              <a:t>/</a:t>
            </a:r>
            <a:r>
              <a:rPr lang="en-US" dirty="0" err="1"/>
              <a:t>cdn</a:t>
            </a:r>
            <a:r>
              <a:rPr lang="en-US" dirty="0"/>
              <a:t>/snowy-mountains-scheme-bf8597f0-46a0-4956-abe5-34c9d3201f7-resize-750.jpeg&amp;imgrefurl=https://</a:t>
            </a:r>
            <a:r>
              <a:rPr lang="en-US" dirty="0" err="1"/>
              <a:t>alchetron.com</a:t>
            </a:r>
            <a:r>
              <a:rPr lang="en-US" dirty="0"/>
              <a:t>/</a:t>
            </a:r>
            <a:r>
              <a:rPr lang="en-US" dirty="0" err="1"/>
              <a:t>Snowy-Mountains-Scheme&amp;h</a:t>
            </a:r>
            <a:r>
              <a:rPr lang="en-US" dirty="0"/>
              <a:t>=535&amp;w=650&amp;tbnid=eJaTcJxG_G2KzM&amp;tbnh=204&amp;tbnw=248&amp;usg=AI4_-kRSFTjAQR9ajvmO3f4i4P_8cyftOQ&amp;vet=1&amp;docid=DoO6kYnZw4T_TM/</a:t>
            </a:r>
          </a:p>
        </p:txBody>
      </p:sp>
      <p:sp>
        <p:nvSpPr>
          <p:cNvPr id="4" name="Slide Number Placeholder 3"/>
          <p:cNvSpPr>
            <a:spLocks noGrp="1"/>
          </p:cNvSpPr>
          <p:nvPr>
            <p:ph type="sldNum" sz="quarter" idx="5"/>
          </p:nvPr>
        </p:nvSpPr>
        <p:spPr/>
        <p:txBody>
          <a:bodyPr/>
          <a:lstStyle/>
          <a:p>
            <a:fld id="{AD27B035-EB76-BF46-8DA8-ECE1A1B4259D}" type="slidenum">
              <a:rPr lang="en-US" smtClean="0"/>
              <a:t>9</a:t>
            </a:fld>
            <a:endParaRPr lang="en-US"/>
          </a:p>
        </p:txBody>
      </p:sp>
    </p:spTree>
    <p:extLst>
      <p:ext uri="{BB962C8B-B14F-4D97-AF65-F5344CB8AC3E}">
        <p14:creationId xmlns:p14="http://schemas.microsoft.com/office/powerpoint/2010/main" val="2497720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a:t>
            </a:r>
            <a:r>
              <a:rPr lang="en-US" dirty="0" err="1"/>
              <a:t>www.realestate.com.au</a:t>
            </a:r>
            <a:r>
              <a:rPr lang="en-US" dirty="0"/>
              <a:t>/news/retro-revival-sees-buyers-embrace-the-suburban-classic-brickveneer-home/</a:t>
            </a:r>
          </a:p>
        </p:txBody>
      </p:sp>
      <p:sp>
        <p:nvSpPr>
          <p:cNvPr id="4" name="Slide Number Placeholder 3"/>
          <p:cNvSpPr>
            <a:spLocks noGrp="1"/>
          </p:cNvSpPr>
          <p:nvPr>
            <p:ph type="sldNum" sz="quarter" idx="5"/>
          </p:nvPr>
        </p:nvSpPr>
        <p:spPr/>
        <p:txBody>
          <a:bodyPr/>
          <a:lstStyle/>
          <a:p>
            <a:fld id="{AD27B035-EB76-BF46-8DA8-ECE1A1B4259D}" type="slidenum">
              <a:rPr lang="en-US" smtClean="0"/>
              <a:t>11</a:t>
            </a:fld>
            <a:endParaRPr lang="en-US"/>
          </a:p>
        </p:txBody>
      </p:sp>
    </p:spTree>
    <p:extLst>
      <p:ext uri="{BB962C8B-B14F-4D97-AF65-F5344CB8AC3E}">
        <p14:creationId xmlns:p14="http://schemas.microsoft.com/office/powerpoint/2010/main" val="299684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www.pinterest.com.au</a:t>
            </a:r>
            <a:r>
              <a:rPr lang="en-US" dirty="0"/>
              <a:t>/pin/673147475544443528/</a:t>
            </a:r>
          </a:p>
          <a:p>
            <a:pPr marL="228600" indent="-228600">
              <a:buAutoNum type="arabicPeriod"/>
            </a:pPr>
            <a:endParaRPr lang="en-US" dirty="0"/>
          </a:p>
          <a:p>
            <a:pPr marL="228600" indent="-228600">
              <a:buAutoNum type="arabicPeriod"/>
            </a:pPr>
            <a:r>
              <a:rPr lang="en-US" dirty="0"/>
              <a:t>https://</a:t>
            </a:r>
            <a:r>
              <a:rPr lang="en-US" dirty="0" err="1"/>
              <a:t>www.historic-newspapers.com</a:t>
            </a:r>
            <a:r>
              <a:rPr lang="en-US" dirty="0"/>
              <a:t>/blog/queen-</a:t>
            </a:r>
            <a:r>
              <a:rPr lang="en-US" dirty="0" err="1"/>
              <a:t>elizabeth</a:t>
            </a:r>
            <a:r>
              <a:rPr lang="en-US" dirty="0"/>
              <a:t>-ii-the-early-years/</a:t>
            </a:r>
          </a:p>
        </p:txBody>
      </p:sp>
      <p:sp>
        <p:nvSpPr>
          <p:cNvPr id="4" name="Slide Number Placeholder 3"/>
          <p:cNvSpPr>
            <a:spLocks noGrp="1"/>
          </p:cNvSpPr>
          <p:nvPr>
            <p:ph type="sldNum" sz="quarter" idx="5"/>
          </p:nvPr>
        </p:nvSpPr>
        <p:spPr/>
        <p:txBody>
          <a:bodyPr/>
          <a:lstStyle/>
          <a:p>
            <a:fld id="{AD27B035-EB76-BF46-8DA8-ECE1A1B4259D}" type="slidenum">
              <a:rPr lang="en-US" smtClean="0"/>
              <a:t>13</a:t>
            </a:fld>
            <a:endParaRPr lang="en-US"/>
          </a:p>
        </p:txBody>
      </p:sp>
    </p:spTree>
    <p:extLst>
      <p:ext uri="{BB962C8B-B14F-4D97-AF65-F5344CB8AC3E}">
        <p14:creationId xmlns:p14="http://schemas.microsoft.com/office/powerpoint/2010/main" val="194627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www.pinterest.com.au</a:t>
            </a:r>
            <a:r>
              <a:rPr lang="en-US" dirty="0"/>
              <a:t>/pin/380413499758196837/</a:t>
            </a:r>
          </a:p>
          <a:p>
            <a:pPr marL="228600" indent="-228600">
              <a:buAutoNum type="arabicPeriod"/>
            </a:pPr>
            <a:endParaRPr lang="en-US" dirty="0"/>
          </a:p>
          <a:p>
            <a:pPr marL="228600" indent="-228600">
              <a:buAutoNum type="arabicPeriod"/>
            </a:pPr>
            <a:r>
              <a:rPr lang="en-US" dirty="0"/>
              <a:t>https://</a:t>
            </a:r>
            <a:r>
              <a:rPr lang="en-US" dirty="0" err="1"/>
              <a:t>theculturetrip.com</a:t>
            </a:r>
            <a:r>
              <a:rPr lang="en-US" dirty="0"/>
              <a:t>/pacific/</a:t>
            </a:r>
            <a:r>
              <a:rPr lang="en-US" dirty="0" err="1"/>
              <a:t>australia</a:t>
            </a:r>
            <a:r>
              <a:rPr lang="en-US" dirty="0"/>
              <a:t>/articles/a-brief-history-of-the-melbourne-1956-olympics/</a:t>
            </a:r>
          </a:p>
        </p:txBody>
      </p:sp>
      <p:sp>
        <p:nvSpPr>
          <p:cNvPr id="4" name="Slide Number Placeholder 3"/>
          <p:cNvSpPr>
            <a:spLocks noGrp="1"/>
          </p:cNvSpPr>
          <p:nvPr>
            <p:ph type="sldNum" sz="quarter" idx="5"/>
          </p:nvPr>
        </p:nvSpPr>
        <p:spPr/>
        <p:txBody>
          <a:bodyPr/>
          <a:lstStyle/>
          <a:p>
            <a:fld id="{AD27B035-EB76-BF46-8DA8-ECE1A1B4259D}" type="slidenum">
              <a:rPr lang="en-US" smtClean="0"/>
              <a:t>15</a:t>
            </a:fld>
            <a:endParaRPr lang="en-US"/>
          </a:p>
        </p:txBody>
      </p:sp>
    </p:spTree>
    <p:extLst>
      <p:ext uri="{BB962C8B-B14F-4D97-AF65-F5344CB8AC3E}">
        <p14:creationId xmlns:p14="http://schemas.microsoft.com/office/powerpoint/2010/main" val="344200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www.pinterest.com.au</a:t>
            </a:r>
            <a:r>
              <a:rPr lang="en-US" dirty="0"/>
              <a:t>/</a:t>
            </a:r>
            <a:r>
              <a:rPr lang="en-US" dirty="0" err="1"/>
              <a:t>celinebaensbasilio</a:t>
            </a:r>
            <a:r>
              <a:rPr lang="en-US" dirty="0"/>
              <a:t>/fashion-dresses/</a:t>
            </a:r>
          </a:p>
          <a:p>
            <a:endParaRPr lang="en-US" dirty="0"/>
          </a:p>
        </p:txBody>
      </p:sp>
      <p:sp>
        <p:nvSpPr>
          <p:cNvPr id="4" name="Slide Number Placeholder 3"/>
          <p:cNvSpPr>
            <a:spLocks noGrp="1"/>
          </p:cNvSpPr>
          <p:nvPr>
            <p:ph type="sldNum" sz="quarter" idx="5"/>
          </p:nvPr>
        </p:nvSpPr>
        <p:spPr/>
        <p:txBody>
          <a:bodyPr/>
          <a:lstStyle/>
          <a:p>
            <a:fld id="{AD27B035-EB76-BF46-8DA8-ECE1A1B4259D}" type="slidenum">
              <a:rPr lang="en-US" smtClean="0"/>
              <a:t>18</a:t>
            </a:fld>
            <a:endParaRPr lang="en-US"/>
          </a:p>
        </p:txBody>
      </p:sp>
    </p:spTree>
    <p:extLst>
      <p:ext uri="{BB962C8B-B14F-4D97-AF65-F5344CB8AC3E}">
        <p14:creationId xmlns:p14="http://schemas.microsoft.com/office/powerpoint/2010/main" val="372038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docplayer.net</a:t>
            </a:r>
            <a:r>
              <a:rPr lang="en-US" dirty="0"/>
              <a:t>/61375764-A-duty-done-a-summary-of-operations-by-the-royal-australian-regiment-in-the-vietnam-war-by-lieutenant-colonel-retired-fred-fairhead.html211</a:t>
            </a:r>
          </a:p>
          <a:p>
            <a:pPr marL="228600" indent="-228600">
              <a:buAutoNum type="arabicPeriod"/>
            </a:pPr>
            <a:endParaRPr lang="en-US" dirty="0"/>
          </a:p>
          <a:p>
            <a:pPr marL="228600" indent="-228600">
              <a:buAutoNum type="arabicPeriod"/>
            </a:pPr>
            <a:r>
              <a:rPr lang="en-US" dirty="0"/>
              <a:t>https://</a:t>
            </a:r>
            <a:r>
              <a:rPr lang="en-US" dirty="0" err="1"/>
              <a:t>cdn.newsapi.com.au</a:t>
            </a:r>
            <a:r>
              <a:rPr lang="en-US" dirty="0"/>
              <a:t>/image/v1/4a9c0056d0bf2e223580b43982694c19</a:t>
            </a:r>
          </a:p>
          <a:p>
            <a:pPr marL="228600" indent="-228600">
              <a:buAutoNum type="arabicPeriod"/>
            </a:pPr>
            <a:endParaRPr lang="en-US" dirty="0"/>
          </a:p>
          <a:p>
            <a:pPr marL="228600" indent="-228600">
              <a:buAutoNum type="arabicPeriod"/>
            </a:pPr>
            <a:r>
              <a:rPr lang="en-US" dirty="0"/>
              <a:t>https://</a:t>
            </a:r>
            <a:r>
              <a:rPr lang="en-US" dirty="0" err="1"/>
              <a:t>www.stampboards.com</a:t>
            </a:r>
            <a:r>
              <a:rPr lang="en-US" dirty="0"/>
              <a:t>/</a:t>
            </a:r>
            <a:r>
              <a:rPr lang="en-US" dirty="0" err="1"/>
              <a:t>viewtopic.php?f</a:t>
            </a:r>
            <a:r>
              <a:rPr lang="en-US" dirty="0"/>
              <a:t>=13&amp;t=68489</a:t>
            </a:r>
          </a:p>
        </p:txBody>
      </p:sp>
      <p:sp>
        <p:nvSpPr>
          <p:cNvPr id="4" name="Slide Number Placeholder 3"/>
          <p:cNvSpPr>
            <a:spLocks noGrp="1"/>
          </p:cNvSpPr>
          <p:nvPr>
            <p:ph type="sldNum" sz="quarter" idx="5"/>
          </p:nvPr>
        </p:nvSpPr>
        <p:spPr/>
        <p:txBody>
          <a:bodyPr/>
          <a:lstStyle/>
          <a:p>
            <a:fld id="{AD27B035-EB76-BF46-8DA8-ECE1A1B4259D}" type="slidenum">
              <a:rPr lang="en-US" smtClean="0"/>
              <a:t>19</a:t>
            </a:fld>
            <a:endParaRPr lang="en-US"/>
          </a:p>
        </p:txBody>
      </p:sp>
    </p:spTree>
    <p:extLst>
      <p:ext uri="{BB962C8B-B14F-4D97-AF65-F5344CB8AC3E}">
        <p14:creationId xmlns:p14="http://schemas.microsoft.com/office/powerpoint/2010/main" val="386206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5364-07B6-D941-B1B2-71C506DC9E87}"/>
              </a:ext>
            </a:extLst>
          </p:cNvPr>
          <p:cNvSpPr>
            <a:spLocks noGrp="1"/>
          </p:cNvSpPr>
          <p:nvPr>
            <p:ph type="ctrTitle"/>
          </p:nvPr>
        </p:nvSpPr>
        <p:spPr>
          <a:xfrm>
            <a:off x="948730" y="1750834"/>
            <a:ext cx="5692379" cy="3724546"/>
          </a:xfrm>
        </p:spPr>
        <p:txBody>
          <a:bodyPr anchor="b"/>
          <a:lstStyle>
            <a:lvl1pPr algn="ctr">
              <a:defRPr sz="3735"/>
            </a:lvl1pPr>
          </a:lstStyle>
          <a:p>
            <a:r>
              <a:rPr lang="en-GB"/>
              <a:t>Click to edit Master title style</a:t>
            </a:r>
            <a:endParaRPr lang="en-US"/>
          </a:p>
        </p:txBody>
      </p:sp>
      <p:sp>
        <p:nvSpPr>
          <p:cNvPr id="3" name="Subtitle 2">
            <a:extLst>
              <a:ext uri="{FF2B5EF4-FFF2-40B4-BE49-F238E27FC236}">
                <a16:creationId xmlns:a16="http://schemas.microsoft.com/office/drawing/2014/main" id="{812596FC-8F11-1649-BF92-85FEB12739C9}"/>
              </a:ext>
            </a:extLst>
          </p:cNvPr>
          <p:cNvSpPr>
            <a:spLocks noGrp="1"/>
          </p:cNvSpPr>
          <p:nvPr>
            <p:ph type="subTitle" idx="1"/>
          </p:nvPr>
        </p:nvSpPr>
        <p:spPr>
          <a:xfrm>
            <a:off x="948730" y="5619013"/>
            <a:ext cx="5692379" cy="2582912"/>
          </a:xfrm>
        </p:spPr>
        <p:txBody>
          <a:bodyPr/>
          <a:lstStyle>
            <a:lvl1pPr marL="0" indent="0" algn="ctr">
              <a:buNone/>
              <a:defRPr sz="1494"/>
            </a:lvl1pPr>
            <a:lvl2pPr marL="284607" indent="0" algn="ctr">
              <a:buNone/>
              <a:defRPr sz="1245"/>
            </a:lvl2pPr>
            <a:lvl3pPr marL="569214" indent="0" algn="ctr">
              <a:buNone/>
              <a:defRPr sz="1121"/>
            </a:lvl3pPr>
            <a:lvl4pPr marL="853821" indent="0" algn="ctr">
              <a:buNone/>
              <a:defRPr sz="996"/>
            </a:lvl4pPr>
            <a:lvl5pPr marL="1138428" indent="0" algn="ctr">
              <a:buNone/>
              <a:defRPr sz="996"/>
            </a:lvl5pPr>
            <a:lvl6pPr marL="1423035" indent="0" algn="ctr">
              <a:buNone/>
              <a:defRPr sz="996"/>
            </a:lvl6pPr>
            <a:lvl7pPr marL="1707642" indent="0" algn="ctr">
              <a:buNone/>
              <a:defRPr sz="996"/>
            </a:lvl7pPr>
            <a:lvl8pPr marL="1992249" indent="0" algn="ctr">
              <a:buNone/>
              <a:defRPr sz="996"/>
            </a:lvl8pPr>
            <a:lvl9pPr marL="2276856" indent="0" algn="ctr">
              <a:buNone/>
              <a:defRPr sz="996"/>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91E9DB5-5D0F-A446-800F-D292BF80C197}"/>
              </a:ext>
            </a:extLst>
          </p:cNvPr>
          <p:cNvSpPr>
            <a:spLocks noGrp="1"/>
          </p:cNvSpPr>
          <p:nvPr>
            <p:ph type="dt" sz="half" idx="10"/>
          </p:nvPr>
        </p:nvSpPr>
        <p:spPr/>
        <p:txBody>
          <a:bodyPr/>
          <a:lstStyle/>
          <a:p>
            <a:fld id="{3418986E-B206-48EF-93E0-D66197B06A33}" type="datetimeFigureOut">
              <a:rPr lang="en-US" smtClean="0"/>
              <a:t>11/23/2020</a:t>
            </a:fld>
            <a:endParaRPr lang="en-US"/>
          </a:p>
        </p:txBody>
      </p:sp>
      <p:sp>
        <p:nvSpPr>
          <p:cNvPr id="5" name="Footer Placeholder 4">
            <a:extLst>
              <a:ext uri="{FF2B5EF4-FFF2-40B4-BE49-F238E27FC236}">
                <a16:creationId xmlns:a16="http://schemas.microsoft.com/office/drawing/2014/main" id="{8AC07B2D-99F7-F14F-98E9-32150F50B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A343D-3026-FE4B-8782-9495281DC215}"/>
              </a:ext>
            </a:extLst>
          </p:cNvPr>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69557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077A4-FC3F-3A47-824C-3816FFCDD3F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A71A06-1461-A54D-81C2-BE473512D5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149128-DA83-954C-B0FB-F2ED77BDEE62}"/>
              </a:ext>
            </a:extLst>
          </p:cNvPr>
          <p:cNvSpPr>
            <a:spLocks noGrp="1"/>
          </p:cNvSpPr>
          <p:nvPr>
            <p:ph type="dt" sz="half" idx="10"/>
          </p:nvPr>
        </p:nvSpPr>
        <p:spPr/>
        <p:txBody>
          <a:bodyPr/>
          <a:lstStyle/>
          <a:p>
            <a:fld id="{3418986E-B206-48EF-93E0-D66197B06A33}" type="datetimeFigureOut">
              <a:rPr lang="en-US" smtClean="0"/>
              <a:t>11/23/2020</a:t>
            </a:fld>
            <a:endParaRPr lang="en-US"/>
          </a:p>
        </p:txBody>
      </p:sp>
      <p:sp>
        <p:nvSpPr>
          <p:cNvPr id="5" name="Footer Placeholder 4">
            <a:extLst>
              <a:ext uri="{FF2B5EF4-FFF2-40B4-BE49-F238E27FC236}">
                <a16:creationId xmlns:a16="http://schemas.microsoft.com/office/drawing/2014/main" id="{80B4014D-DEF1-B644-9AE2-AAA4133AA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7EFDF-2DB7-664F-A386-F1337D51BAEF}"/>
              </a:ext>
            </a:extLst>
          </p:cNvPr>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82370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459E8E-D2C0-D047-856D-CC463652FE1A}"/>
              </a:ext>
            </a:extLst>
          </p:cNvPr>
          <p:cNvSpPr>
            <a:spLocks noGrp="1"/>
          </p:cNvSpPr>
          <p:nvPr>
            <p:ph type="title" orient="vert"/>
          </p:nvPr>
        </p:nvSpPr>
        <p:spPr>
          <a:xfrm>
            <a:off x="5431478" y="569578"/>
            <a:ext cx="1636559" cy="906619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3F310E-F690-C649-B70A-865DFBE8C79B}"/>
              </a:ext>
            </a:extLst>
          </p:cNvPr>
          <p:cNvSpPr>
            <a:spLocks noGrp="1"/>
          </p:cNvSpPr>
          <p:nvPr>
            <p:ph type="body" orient="vert" idx="1"/>
          </p:nvPr>
        </p:nvSpPr>
        <p:spPr>
          <a:xfrm>
            <a:off x="521802" y="569578"/>
            <a:ext cx="4814803" cy="90661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CD51D1-28A3-944E-B68D-376AF703D2B7}"/>
              </a:ext>
            </a:extLst>
          </p:cNvPr>
          <p:cNvSpPr>
            <a:spLocks noGrp="1"/>
          </p:cNvSpPr>
          <p:nvPr>
            <p:ph type="dt" sz="half" idx="10"/>
          </p:nvPr>
        </p:nvSpPr>
        <p:spPr/>
        <p:txBody>
          <a:bodyPr/>
          <a:lstStyle/>
          <a:p>
            <a:fld id="{3418986E-B206-48EF-93E0-D66197B06A33}" type="datetimeFigureOut">
              <a:rPr lang="en-US" smtClean="0"/>
              <a:t>11/23/2020</a:t>
            </a:fld>
            <a:endParaRPr lang="en-US"/>
          </a:p>
        </p:txBody>
      </p:sp>
      <p:sp>
        <p:nvSpPr>
          <p:cNvPr id="5" name="Footer Placeholder 4">
            <a:extLst>
              <a:ext uri="{FF2B5EF4-FFF2-40B4-BE49-F238E27FC236}">
                <a16:creationId xmlns:a16="http://schemas.microsoft.com/office/drawing/2014/main" id="{C2F542F4-99C9-8A47-A129-80ED610DB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B28C2-639E-A146-AB41-87BA232DAC47}"/>
              </a:ext>
            </a:extLst>
          </p:cNvPr>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84270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97F7-B295-0B46-B1EB-17F64FA041D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D7DDAF9-7A40-8148-88C4-89342ACACF4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73F48-6DF8-854A-957C-41202669DD23}"/>
              </a:ext>
            </a:extLst>
          </p:cNvPr>
          <p:cNvSpPr>
            <a:spLocks noGrp="1"/>
          </p:cNvSpPr>
          <p:nvPr>
            <p:ph type="dt" sz="half" idx="10"/>
          </p:nvPr>
        </p:nvSpPr>
        <p:spPr/>
        <p:txBody>
          <a:bodyPr/>
          <a:lstStyle/>
          <a:p>
            <a:fld id="{3418986E-B206-48EF-93E0-D66197B06A33}" type="datetimeFigureOut">
              <a:rPr lang="en-US" smtClean="0"/>
              <a:t>11/23/2020</a:t>
            </a:fld>
            <a:endParaRPr lang="en-US"/>
          </a:p>
        </p:txBody>
      </p:sp>
      <p:sp>
        <p:nvSpPr>
          <p:cNvPr id="5" name="Footer Placeholder 4">
            <a:extLst>
              <a:ext uri="{FF2B5EF4-FFF2-40B4-BE49-F238E27FC236}">
                <a16:creationId xmlns:a16="http://schemas.microsoft.com/office/drawing/2014/main" id="{D5B8D0D1-2C01-8748-884D-7784536EC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F4518-1584-7544-9D8A-538793B5EE75}"/>
              </a:ext>
            </a:extLst>
          </p:cNvPr>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52783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2D64-087B-1340-B38B-5A00735AD752}"/>
              </a:ext>
            </a:extLst>
          </p:cNvPr>
          <p:cNvSpPr>
            <a:spLocks noGrp="1"/>
          </p:cNvSpPr>
          <p:nvPr>
            <p:ph type="title"/>
          </p:nvPr>
        </p:nvSpPr>
        <p:spPr>
          <a:xfrm>
            <a:off x="517848" y="2667113"/>
            <a:ext cx="6546235" cy="4450138"/>
          </a:xfrm>
        </p:spPr>
        <p:txBody>
          <a:bodyPr anchor="b"/>
          <a:lstStyle>
            <a:lvl1pPr>
              <a:defRPr sz="3735"/>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681A6A9-61CE-4443-9D57-45241811184E}"/>
              </a:ext>
            </a:extLst>
          </p:cNvPr>
          <p:cNvSpPr>
            <a:spLocks noGrp="1"/>
          </p:cNvSpPr>
          <p:nvPr>
            <p:ph type="body" idx="1"/>
          </p:nvPr>
        </p:nvSpPr>
        <p:spPr>
          <a:xfrm>
            <a:off x="517848" y="7159351"/>
            <a:ext cx="6546235" cy="2340222"/>
          </a:xfrm>
        </p:spPr>
        <p:txBody>
          <a:bodyPr/>
          <a:lstStyle>
            <a:lvl1pPr marL="0" indent="0">
              <a:buNone/>
              <a:defRPr sz="1494">
                <a:solidFill>
                  <a:schemeClr val="tx1">
                    <a:tint val="75000"/>
                  </a:schemeClr>
                </a:solidFill>
              </a:defRPr>
            </a:lvl1pPr>
            <a:lvl2pPr marL="284607" indent="0">
              <a:buNone/>
              <a:defRPr sz="1245">
                <a:solidFill>
                  <a:schemeClr val="tx1">
                    <a:tint val="75000"/>
                  </a:schemeClr>
                </a:solidFill>
              </a:defRPr>
            </a:lvl2pPr>
            <a:lvl3pPr marL="569214" indent="0">
              <a:buNone/>
              <a:defRPr sz="1121">
                <a:solidFill>
                  <a:schemeClr val="tx1">
                    <a:tint val="75000"/>
                  </a:schemeClr>
                </a:solidFill>
              </a:defRPr>
            </a:lvl3pPr>
            <a:lvl4pPr marL="853821" indent="0">
              <a:buNone/>
              <a:defRPr sz="996">
                <a:solidFill>
                  <a:schemeClr val="tx1">
                    <a:tint val="75000"/>
                  </a:schemeClr>
                </a:solidFill>
              </a:defRPr>
            </a:lvl4pPr>
            <a:lvl5pPr marL="1138428" indent="0">
              <a:buNone/>
              <a:defRPr sz="996">
                <a:solidFill>
                  <a:schemeClr val="tx1">
                    <a:tint val="75000"/>
                  </a:schemeClr>
                </a:solidFill>
              </a:defRPr>
            </a:lvl5pPr>
            <a:lvl6pPr marL="1423035" indent="0">
              <a:buNone/>
              <a:defRPr sz="996">
                <a:solidFill>
                  <a:schemeClr val="tx1">
                    <a:tint val="75000"/>
                  </a:schemeClr>
                </a:solidFill>
              </a:defRPr>
            </a:lvl6pPr>
            <a:lvl7pPr marL="1707642" indent="0">
              <a:buNone/>
              <a:defRPr sz="996">
                <a:solidFill>
                  <a:schemeClr val="tx1">
                    <a:tint val="75000"/>
                  </a:schemeClr>
                </a:solidFill>
              </a:defRPr>
            </a:lvl7pPr>
            <a:lvl8pPr marL="1992249" indent="0">
              <a:buNone/>
              <a:defRPr sz="996">
                <a:solidFill>
                  <a:schemeClr val="tx1">
                    <a:tint val="75000"/>
                  </a:schemeClr>
                </a:solidFill>
              </a:defRPr>
            </a:lvl8pPr>
            <a:lvl9pPr marL="2276856" indent="0">
              <a:buNone/>
              <a:defRPr sz="996">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ECE3BB-A5B5-E946-BF1C-EFC8FE05BF1A}"/>
              </a:ext>
            </a:extLst>
          </p:cNvPr>
          <p:cNvSpPr>
            <a:spLocks noGrp="1"/>
          </p:cNvSpPr>
          <p:nvPr>
            <p:ph type="dt" sz="half" idx="10"/>
          </p:nvPr>
        </p:nvSpPr>
        <p:spPr/>
        <p:txBody>
          <a:bodyPr/>
          <a:lstStyle/>
          <a:p>
            <a:fld id="{3418986E-B206-48EF-93E0-D66197B06A33}" type="datetimeFigureOut">
              <a:rPr lang="en-US" smtClean="0"/>
              <a:t>11/23/2020</a:t>
            </a:fld>
            <a:endParaRPr lang="en-US"/>
          </a:p>
        </p:txBody>
      </p:sp>
      <p:sp>
        <p:nvSpPr>
          <p:cNvPr id="5" name="Footer Placeholder 4">
            <a:extLst>
              <a:ext uri="{FF2B5EF4-FFF2-40B4-BE49-F238E27FC236}">
                <a16:creationId xmlns:a16="http://schemas.microsoft.com/office/drawing/2014/main" id="{8DECF3D1-AA10-894F-A4A3-17F8BEAB5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E9A20-589B-A743-91AB-B8F56CDF3942}"/>
              </a:ext>
            </a:extLst>
          </p:cNvPr>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94305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F1D7-4526-784B-B6A1-720A01D15C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86BB73-4FC0-6043-89B7-13501C7F51C7}"/>
              </a:ext>
            </a:extLst>
          </p:cNvPr>
          <p:cNvSpPr>
            <a:spLocks noGrp="1"/>
          </p:cNvSpPr>
          <p:nvPr>
            <p:ph sz="half" idx="1"/>
          </p:nvPr>
        </p:nvSpPr>
        <p:spPr>
          <a:xfrm>
            <a:off x="521801" y="2847891"/>
            <a:ext cx="3225681" cy="67878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940068C-7A9C-4B4B-91BF-328363A2E1D0}"/>
              </a:ext>
            </a:extLst>
          </p:cNvPr>
          <p:cNvSpPr>
            <a:spLocks noGrp="1"/>
          </p:cNvSpPr>
          <p:nvPr>
            <p:ph sz="half" idx="2"/>
          </p:nvPr>
        </p:nvSpPr>
        <p:spPr>
          <a:xfrm>
            <a:off x="3842356" y="2847891"/>
            <a:ext cx="3225681" cy="67878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8BF2866-3FAE-2B4A-A78B-88F9E9D8DB47}"/>
              </a:ext>
            </a:extLst>
          </p:cNvPr>
          <p:cNvSpPr>
            <a:spLocks noGrp="1"/>
          </p:cNvSpPr>
          <p:nvPr>
            <p:ph type="dt" sz="half" idx="10"/>
          </p:nvPr>
        </p:nvSpPr>
        <p:spPr/>
        <p:txBody>
          <a:bodyPr/>
          <a:lstStyle/>
          <a:p>
            <a:fld id="{3418986E-B206-48EF-93E0-D66197B06A33}" type="datetimeFigureOut">
              <a:rPr lang="en-US" smtClean="0"/>
              <a:t>11/23/2020</a:t>
            </a:fld>
            <a:endParaRPr lang="en-US"/>
          </a:p>
        </p:txBody>
      </p:sp>
      <p:sp>
        <p:nvSpPr>
          <p:cNvPr id="6" name="Footer Placeholder 5">
            <a:extLst>
              <a:ext uri="{FF2B5EF4-FFF2-40B4-BE49-F238E27FC236}">
                <a16:creationId xmlns:a16="http://schemas.microsoft.com/office/drawing/2014/main" id="{8499C0F2-CA1C-3A48-9AA3-FCAE84D51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82E15-FF4A-8948-9020-0927223EF04C}"/>
              </a:ext>
            </a:extLst>
          </p:cNvPr>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02095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9623-237C-324F-826E-94E5A60E5F27}"/>
              </a:ext>
            </a:extLst>
          </p:cNvPr>
          <p:cNvSpPr>
            <a:spLocks noGrp="1"/>
          </p:cNvSpPr>
          <p:nvPr>
            <p:ph type="title"/>
          </p:nvPr>
        </p:nvSpPr>
        <p:spPr>
          <a:xfrm>
            <a:off x="522790" y="569579"/>
            <a:ext cx="6546235" cy="206781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BA611B-1524-4349-895E-990AEB1F1DF9}"/>
              </a:ext>
            </a:extLst>
          </p:cNvPr>
          <p:cNvSpPr>
            <a:spLocks noGrp="1"/>
          </p:cNvSpPr>
          <p:nvPr>
            <p:ph type="body" idx="1"/>
          </p:nvPr>
        </p:nvSpPr>
        <p:spPr>
          <a:xfrm>
            <a:off x="522790" y="2622536"/>
            <a:ext cx="3210857" cy="1285265"/>
          </a:xfrm>
        </p:spPr>
        <p:txBody>
          <a:bodyPr anchor="b"/>
          <a:lstStyle>
            <a:lvl1pPr marL="0" indent="0">
              <a:buNone/>
              <a:defRPr sz="1494" b="1"/>
            </a:lvl1pPr>
            <a:lvl2pPr marL="284607" indent="0">
              <a:buNone/>
              <a:defRPr sz="1245" b="1"/>
            </a:lvl2pPr>
            <a:lvl3pPr marL="569214" indent="0">
              <a:buNone/>
              <a:defRPr sz="1121" b="1"/>
            </a:lvl3pPr>
            <a:lvl4pPr marL="853821" indent="0">
              <a:buNone/>
              <a:defRPr sz="996" b="1"/>
            </a:lvl4pPr>
            <a:lvl5pPr marL="1138428" indent="0">
              <a:buNone/>
              <a:defRPr sz="996" b="1"/>
            </a:lvl5pPr>
            <a:lvl6pPr marL="1423035" indent="0">
              <a:buNone/>
              <a:defRPr sz="996" b="1"/>
            </a:lvl6pPr>
            <a:lvl7pPr marL="1707642" indent="0">
              <a:buNone/>
              <a:defRPr sz="996" b="1"/>
            </a:lvl7pPr>
            <a:lvl8pPr marL="1992249" indent="0">
              <a:buNone/>
              <a:defRPr sz="996" b="1"/>
            </a:lvl8pPr>
            <a:lvl9pPr marL="2276856" indent="0">
              <a:buNone/>
              <a:defRPr sz="996" b="1"/>
            </a:lvl9pPr>
          </a:lstStyle>
          <a:p>
            <a:pPr lvl="0"/>
            <a:r>
              <a:rPr lang="en-GB"/>
              <a:t>Click to edit Master text styles</a:t>
            </a:r>
          </a:p>
        </p:txBody>
      </p:sp>
      <p:sp>
        <p:nvSpPr>
          <p:cNvPr id="4" name="Content Placeholder 3">
            <a:extLst>
              <a:ext uri="{FF2B5EF4-FFF2-40B4-BE49-F238E27FC236}">
                <a16:creationId xmlns:a16="http://schemas.microsoft.com/office/drawing/2014/main" id="{22949FE9-5C6F-F24B-BADE-B1C35577998E}"/>
              </a:ext>
            </a:extLst>
          </p:cNvPr>
          <p:cNvSpPr>
            <a:spLocks noGrp="1"/>
          </p:cNvSpPr>
          <p:nvPr>
            <p:ph sz="half" idx="2"/>
          </p:nvPr>
        </p:nvSpPr>
        <p:spPr>
          <a:xfrm>
            <a:off x="522790" y="3907801"/>
            <a:ext cx="3210857" cy="57477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CBDE677-BED0-ED4B-A3E9-8BFECDF70F26}"/>
              </a:ext>
            </a:extLst>
          </p:cNvPr>
          <p:cNvSpPr>
            <a:spLocks noGrp="1"/>
          </p:cNvSpPr>
          <p:nvPr>
            <p:ph type="body" sz="quarter" idx="3"/>
          </p:nvPr>
        </p:nvSpPr>
        <p:spPr>
          <a:xfrm>
            <a:off x="3842355" y="2622536"/>
            <a:ext cx="3226670" cy="1285265"/>
          </a:xfrm>
        </p:spPr>
        <p:txBody>
          <a:bodyPr anchor="b"/>
          <a:lstStyle>
            <a:lvl1pPr marL="0" indent="0">
              <a:buNone/>
              <a:defRPr sz="1494" b="1"/>
            </a:lvl1pPr>
            <a:lvl2pPr marL="284607" indent="0">
              <a:buNone/>
              <a:defRPr sz="1245" b="1"/>
            </a:lvl2pPr>
            <a:lvl3pPr marL="569214" indent="0">
              <a:buNone/>
              <a:defRPr sz="1121" b="1"/>
            </a:lvl3pPr>
            <a:lvl4pPr marL="853821" indent="0">
              <a:buNone/>
              <a:defRPr sz="996" b="1"/>
            </a:lvl4pPr>
            <a:lvl5pPr marL="1138428" indent="0">
              <a:buNone/>
              <a:defRPr sz="996" b="1"/>
            </a:lvl5pPr>
            <a:lvl6pPr marL="1423035" indent="0">
              <a:buNone/>
              <a:defRPr sz="996" b="1"/>
            </a:lvl6pPr>
            <a:lvl7pPr marL="1707642" indent="0">
              <a:buNone/>
              <a:defRPr sz="996" b="1"/>
            </a:lvl7pPr>
            <a:lvl8pPr marL="1992249" indent="0">
              <a:buNone/>
              <a:defRPr sz="996" b="1"/>
            </a:lvl8pPr>
            <a:lvl9pPr marL="2276856" indent="0">
              <a:buNone/>
              <a:defRPr sz="996" b="1"/>
            </a:lvl9pPr>
          </a:lstStyle>
          <a:p>
            <a:pPr lvl="0"/>
            <a:r>
              <a:rPr lang="en-GB"/>
              <a:t>Click to edit Master text styles</a:t>
            </a:r>
          </a:p>
        </p:txBody>
      </p:sp>
      <p:sp>
        <p:nvSpPr>
          <p:cNvPr id="6" name="Content Placeholder 5">
            <a:extLst>
              <a:ext uri="{FF2B5EF4-FFF2-40B4-BE49-F238E27FC236}">
                <a16:creationId xmlns:a16="http://schemas.microsoft.com/office/drawing/2014/main" id="{CD273CEE-0CA9-9440-8566-BC4D9C53EF75}"/>
              </a:ext>
            </a:extLst>
          </p:cNvPr>
          <p:cNvSpPr>
            <a:spLocks noGrp="1"/>
          </p:cNvSpPr>
          <p:nvPr>
            <p:ph sz="quarter" idx="4"/>
          </p:nvPr>
        </p:nvSpPr>
        <p:spPr>
          <a:xfrm>
            <a:off x="3842355" y="3907801"/>
            <a:ext cx="3226670" cy="57477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054F8B9-FB3D-E043-9F23-A6B38F5C0535}"/>
              </a:ext>
            </a:extLst>
          </p:cNvPr>
          <p:cNvSpPr>
            <a:spLocks noGrp="1"/>
          </p:cNvSpPr>
          <p:nvPr>
            <p:ph type="dt" sz="half" idx="10"/>
          </p:nvPr>
        </p:nvSpPr>
        <p:spPr/>
        <p:txBody>
          <a:bodyPr/>
          <a:lstStyle/>
          <a:p>
            <a:fld id="{3418986E-B206-48EF-93E0-D66197B06A33}" type="datetimeFigureOut">
              <a:rPr lang="en-US" smtClean="0"/>
              <a:t>11/23/2020</a:t>
            </a:fld>
            <a:endParaRPr lang="en-US"/>
          </a:p>
        </p:txBody>
      </p:sp>
      <p:sp>
        <p:nvSpPr>
          <p:cNvPr id="8" name="Footer Placeholder 7">
            <a:extLst>
              <a:ext uri="{FF2B5EF4-FFF2-40B4-BE49-F238E27FC236}">
                <a16:creationId xmlns:a16="http://schemas.microsoft.com/office/drawing/2014/main" id="{0BDF0887-1D9A-7C4D-A8E9-DADC038DD7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360770-E427-EB4C-B08D-3EDE599FAE44}"/>
              </a:ext>
            </a:extLst>
          </p:cNvPr>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61758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603C-0836-9C4E-B2E2-BBCB733E903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04148E-128A-CB4B-B0FE-8477BC4FB3C0}"/>
              </a:ext>
            </a:extLst>
          </p:cNvPr>
          <p:cNvSpPr>
            <a:spLocks noGrp="1"/>
          </p:cNvSpPr>
          <p:nvPr>
            <p:ph type="dt" sz="half" idx="10"/>
          </p:nvPr>
        </p:nvSpPr>
        <p:spPr/>
        <p:txBody>
          <a:bodyPr/>
          <a:lstStyle/>
          <a:p>
            <a:fld id="{3418986E-B206-48EF-93E0-D66197B06A33}" type="datetimeFigureOut">
              <a:rPr lang="en-US" smtClean="0"/>
              <a:t>11/23/2020</a:t>
            </a:fld>
            <a:endParaRPr lang="en-US"/>
          </a:p>
        </p:txBody>
      </p:sp>
      <p:sp>
        <p:nvSpPr>
          <p:cNvPr id="4" name="Footer Placeholder 3">
            <a:extLst>
              <a:ext uri="{FF2B5EF4-FFF2-40B4-BE49-F238E27FC236}">
                <a16:creationId xmlns:a16="http://schemas.microsoft.com/office/drawing/2014/main" id="{C7BE014C-A0F6-174A-8D61-2CB46E6498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65B9CE-D785-6347-A618-28EF5259DCF9}"/>
              </a:ext>
            </a:extLst>
          </p:cNvPr>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405494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9F3BC-4B1B-CD44-8793-9F27EDBBF1D4}"/>
              </a:ext>
            </a:extLst>
          </p:cNvPr>
          <p:cNvSpPr>
            <a:spLocks noGrp="1"/>
          </p:cNvSpPr>
          <p:nvPr>
            <p:ph type="dt" sz="half" idx="10"/>
          </p:nvPr>
        </p:nvSpPr>
        <p:spPr/>
        <p:txBody>
          <a:bodyPr/>
          <a:lstStyle/>
          <a:p>
            <a:fld id="{3418986E-B206-48EF-93E0-D66197B06A33}" type="datetimeFigureOut">
              <a:rPr lang="en-US" smtClean="0"/>
              <a:t>11/23/2020</a:t>
            </a:fld>
            <a:endParaRPr lang="en-US"/>
          </a:p>
        </p:txBody>
      </p:sp>
      <p:sp>
        <p:nvSpPr>
          <p:cNvPr id="3" name="Footer Placeholder 2">
            <a:extLst>
              <a:ext uri="{FF2B5EF4-FFF2-40B4-BE49-F238E27FC236}">
                <a16:creationId xmlns:a16="http://schemas.microsoft.com/office/drawing/2014/main" id="{1DB22EDF-9683-0447-872E-453C1B889F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D78108-9FBD-D645-AB27-9201C1585098}"/>
              </a:ext>
            </a:extLst>
          </p:cNvPr>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86985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DF4B-B701-4347-880B-F95C2DDBC261}"/>
              </a:ext>
            </a:extLst>
          </p:cNvPr>
          <p:cNvSpPr>
            <a:spLocks noGrp="1"/>
          </p:cNvSpPr>
          <p:nvPr>
            <p:ph type="title"/>
          </p:nvPr>
        </p:nvSpPr>
        <p:spPr>
          <a:xfrm>
            <a:off x="522790" y="713211"/>
            <a:ext cx="2447920" cy="2496238"/>
          </a:xfrm>
        </p:spPr>
        <p:txBody>
          <a:bodyPr anchor="b"/>
          <a:lstStyle>
            <a:lvl1pPr>
              <a:defRPr sz="1992"/>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021BA89-5851-B345-818B-C15B30A99454}"/>
              </a:ext>
            </a:extLst>
          </p:cNvPr>
          <p:cNvSpPr>
            <a:spLocks noGrp="1"/>
          </p:cNvSpPr>
          <p:nvPr>
            <p:ph idx="1"/>
          </p:nvPr>
        </p:nvSpPr>
        <p:spPr>
          <a:xfrm>
            <a:off x="3226670" y="1540338"/>
            <a:ext cx="3842355" cy="7602630"/>
          </a:xfrm>
        </p:spPr>
        <p:txBody>
          <a:bodyPr/>
          <a:lstStyle>
            <a:lvl1pPr>
              <a:defRPr sz="1992"/>
            </a:lvl1pPr>
            <a:lvl2pPr>
              <a:defRPr sz="1743"/>
            </a:lvl2pPr>
            <a:lvl3pPr>
              <a:defRPr sz="1494"/>
            </a:lvl3pPr>
            <a:lvl4pPr>
              <a:defRPr sz="1245"/>
            </a:lvl4pPr>
            <a:lvl5pPr>
              <a:defRPr sz="1245"/>
            </a:lvl5pPr>
            <a:lvl6pPr>
              <a:defRPr sz="1245"/>
            </a:lvl6pPr>
            <a:lvl7pPr>
              <a:defRPr sz="1245"/>
            </a:lvl7pPr>
            <a:lvl8pPr>
              <a:defRPr sz="1245"/>
            </a:lvl8pPr>
            <a:lvl9pPr>
              <a:defRPr sz="124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A035183-F062-B740-A9DD-FDF82A5A8534}"/>
              </a:ext>
            </a:extLst>
          </p:cNvPr>
          <p:cNvSpPr>
            <a:spLocks noGrp="1"/>
          </p:cNvSpPr>
          <p:nvPr>
            <p:ph type="body" sz="half" idx="2"/>
          </p:nvPr>
        </p:nvSpPr>
        <p:spPr>
          <a:xfrm>
            <a:off x="522790" y="3209449"/>
            <a:ext cx="2447920" cy="5945901"/>
          </a:xfrm>
        </p:spPr>
        <p:txBody>
          <a:bodyPr/>
          <a:lstStyle>
            <a:lvl1pPr marL="0" indent="0">
              <a:buNone/>
              <a:defRPr sz="996"/>
            </a:lvl1pPr>
            <a:lvl2pPr marL="284607" indent="0">
              <a:buNone/>
              <a:defRPr sz="872"/>
            </a:lvl2pPr>
            <a:lvl3pPr marL="569214" indent="0">
              <a:buNone/>
              <a:defRPr sz="747"/>
            </a:lvl3pPr>
            <a:lvl4pPr marL="853821" indent="0">
              <a:buNone/>
              <a:defRPr sz="623"/>
            </a:lvl4pPr>
            <a:lvl5pPr marL="1138428" indent="0">
              <a:buNone/>
              <a:defRPr sz="623"/>
            </a:lvl5pPr>
            <a:lvl6pPr marL="1423035" indent="0">
              <a:buNone/>
              <a:defRPr sz="623"/>
            </a:lvl6pPr>
            <a:lvl7pPr marL="1707642" indent="0">
              <a:buNone/>
              <a:defRPr sz="623"/>
            </a:lvl7pPr>
            <a:lvl8pPr marL="1992249" indent="0">
              <a:buNone/>
              <a:defRPr sz="623"/>
            </a:lvl8pPr>
            <a:lvl9pPr marL="2276856" indent="0">
              <a:buNone/>
              <a:defRPr sz="623"/>
            </a:lvl9pPr>
          </a:lstStyle>
          <a:p>
            <a:pPr lvl="0"/>
            <a:r>
              <a:rPr lang="en-GB"/>
              <a:t>Click to edit Master text styles</a:t>
            </a:r>
          </a:p>
        </p:txBody>
      </p:sp>
      <p:sp>
        <p:nvSpPr>
          <p:cNvPr id="5" name="Date Placeholder 4">
            <a:extLst>
              <a:ext uri="{FF2B5EF4-FFF2-40B4-BE49-F238E27FC236}">
                <a16:creationId xmlns:a16="http://schemas.microsoft.com/office/drawing/2014/main" id="{E86A8F77-31C9-AF4A-A91B-F6BFFE3DD077}"/>
              </a:ext>
            </a:extLst>
          </p:cNvPr>
          <p:cNvSpPr>
            <a:spLocks noGrp="1"/>
          </p:cNvSpPr>
          <p:nvPr>
            <p:ph type="dt" sz="half" idx="10"/>
          </p:nvPr>
        </p:nvSpPr>
        <p:spPr/>
        <p:txBody>
          <a:bodyPr/>
          <a:lstStyle/>
          <a:p>
            <a:fld id="{3418986E-B206-48EF-93E0-D66197B06A33}" type="datetimeFigureOut">
              <a:rPr lang="en-US" smtClean="0"/>
              <a:t>11/23/2020</a:t>
            </a:fld>
            <a:endParaRPr lang="en-US"/>
          </a:p>
        </p:txBody>
      </p:sp>
      <p:sp>
        <p:nvSpPr>
          <p:cNvPr id="6" name="Footer Placeholder 5">
            <a:extLst>
              <a:ext uri="{FF2B5EF4-FFF2-40B4-BE49-F238E27FC236}">
                <a16:creationId xmlns:a16="http://schemas.microsoft.com/office/drawing/2014/main" id="{9342A469-448C-6E4C-8E33-3512E8F29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C9DCB-F7DA-874C-91C9-D2F21E02F36B}"/>
              </a:ext>
            </a:extLst>
          </p:cNvPr>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0086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C332-1550-024A-85E7-06890F368B42}"/>
              </a:ext>
            </a:extLst>
          </p:cNvPr>
          <p:cNvSpPr>
            <a:spLocks noGrp="1"/>
          </p:cNvSpPr>
          <p:nvPr>
            <p:ph type="title"/>
          </p:nvPr>
        </p:nvSpPr>
        <p:spPr>
          <a:xfrm>
            <a:off x="522790" y="713211"/>
            <a:ext cx="2447920" cy="2496238"/>
          </a:xfrm>
        </p:spPr>
        <p:txBody>
          <a:bodyPr anchor="b"/>
          <a:lstStyle>
            <a:lvl1pPr>
              <a:defRPr sz="1992"/>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B4B1393-A214-664B-8E6E-522E4F30E60F}"/>
              </a:ext>
            </a:extLst>
          </p:cNvPr>
          <p:cNvSpPr>
            <a:spLocks noGrp="1"/>
          </p:cNvSpPr>
          <p:nvPr>
            <p:ph type="pic" idx="1"/>
          </p:nvPr>
        </p:nvSpPr>
        <p:spPr>
          <a:xfrm>
            <a:off x="3226670" y="1540338"/>
            <a:ext cx="3842355" cy="7602630"/>
          </a:xfrm>
        </p:spPr>
        <p:txBody>
          <a:bodyPr/>
          <a:lstStyle>
            <a:lvl1pPr marL="0" indent="0">
              <a:buNone/>
              <a:defRPr sz="1992"/>
            </a:lvl1pPr>
            <a:lvl2pPr marL="284607" indent="0">
              <a:buNone/>
              <a:defRPr sz="1743"/>
            </a:lvl2pPr>
            <a:lvl3pPr marL="569214" indent="0">
              <a:buNone/>
              <a:defRPr sz="1494"/>
            </a:lvl3pPr>
            <a:lvl4pPr marL="853821" indent="0">
              <a:buNone/>
              <a:defRPr sz="1245"/>
            </a:lvl4pPr>
            <a:lvl5pPr marL="1138428" indent="0">
              <a:buNone/>
              <a:defRPr sz="1245"/>
            </a:lvl5pPr>
            <a:lvl6pPr marL="1423035" indent="0">
              <a:buNone/>
              <a:defRPr sz="1245"/>
            </a:lvl6pPr>
            <a:lvl7pPr marL="1707642" indent="0">
              <a:buNone/>
              <a:defRPr sz="1245"/>
            </a:lvl7pPr>
            <a:lvl8pPr marL="1992249" indent="0">
              <a:buNone/>
              <a:defRPr sz="1245"/>
            </a:lvl8pPr>
            <a:lvl9pPr marL="2276856" indent="0">
              <a:buNone/>
              <a:defRPr sz="1245"/>
            </a:lvl9pPr>
          </a:lstStyle>
          <a:p>
            <a:r>
              <a:rPr lang="en-GB"/>
              <a:t>Click icon to add picture</a:t>
            </a:r>
            <a:endParaRPr lang="en-US"/>
          </a:p>
        </p:txBody>
      </p:sp>
      <p:sp>
        <p:nvSpPr>
          <p:cNvPr id="4" name="Text Placeholder 3">
            <a:extLst>
              <a:ext uri="{FF2B5EF4-FFF2-40B4-BE49-F238E27FC236}">
                <a16:creationId xmlns:a16="http://schemas.microsoft.com/office/drawing/2014/main" id="{8F87D453-3A1E-594E-A3B7-2222E4E06210}"/>
              </a:ext>
            </a:extLst>
          </p:cNvPr>
          <p:cNvSpPr>
            <a:spLocks noGrp="1"/>
          </p:cNvSpPr>
          <p:nvPr>
            <p:ph type="body" sz="half" idx="2"/>
          </p:nvPr>
        </p:nvSpPr>
        <p:spPr>
          <a:xfrm>
            <a:off x="522790" y="3209449"/>
            <a:ext cx="2447920" cy="5945901"/>
          </a:xfrm>
        </p:spPr>
        <p:txBody>
          <a:bodyPr/>
          <a:lstStyle>
            <a:lvl1pPr marL="0" indent="0">
              <a:buNone/>
              <a:defRPr sz="996"/>
            </a:lvl1pPr>
            <a:lvl2pPr marL="284607" indent="0">
              <a:buNone/>
              <a:defRPr sz="872"/>
            </a:lvl2pPr>
            <a:lvl3pPr marL="569214" indent="0">
              <a:buNone/>
              <a:defRPr sz="747"/>
            </a:lvl3pPr>
            <a:lvl4pPr marL="853821" indent="0">
              <a:buNone/>
              <a:defRPr sz="623"/>
            </a:lvl4pPr>
            <a:lvl5pPr marL="1138428" indent="0">
              <a:buNone/>
              <a:defRPr sz="623"/>
            </a:lvl5pPr>
            <a:lvl6pPr marL="1423035" indent="0">
              <a:buNone/>
              <a:defRPr sz="623"/>
            </a:lvl6pPr>
            <a:lvl7pPr marL="1707642" indent="0">
              <a:buNone/>
              <a:defRPr sz="623"/>
            </a:lvl7pPr>
            <a:lvl8pPr marL="1992249" indent="0">
              <a:buNone/>
              <a:defRPr sz="623"/>
            </a:lvl8pPr>
            <a:lvl9pPr marL="2276856" indent="0">
              <a:buNone/>
              <a:defRPr sz="623"/>
            </a:lvl9pPr>
          </a:lstStyle>
          <a:p>
            <a:pPr lvl="0"/>
            <a:r>
              <a:rPr lang="en-GB"/>
              <a:t>Click to edit Master text styles</a:t>
            </a:r>
          </a:p>
        </p:txBody>
      </p:sp>
      <p:sp>
        <p:nvSpPr>
          <p:cNvPr id="5" name="Date Placeholder 4">
            <a:extLst>
              <a:ext uri="{FF2B5EF4-FFF2-40B4-BE49-F238E27FC236}">
                <a16:creationId xmlns:a16="http://schemas.microsoft.com/office/drawing/2014/main" id="{57DBE9E0-7181-2B4A-A277-53BEED570186}"/>
              </a:ext>
            </a:extLst>
          </p:cNvPr>
          <p:cNvSpPr>
            <a:spLocks noGrp="1"/>
          </p:cNvSpPr>
          <p:nvPr>
            <p:ph type="dt" sz="half" idx="10"/>
          </p:nvPr>
        </p:nvSpPr>
        <p:spPr/>
        <p:txBody>
          <a:bodyPr/>
          <a:lstStyle/>
          <a:p>
            <a:fld id="{3418986E-B206-48EF-93E0-D66197B06A33}" type="datetimeFigureOut">
              <a:rPr lang="en-US" smtClean="0"/>
              <a:t>11/23/2020</a:t>
            </a:fld>
            <a:endParaRPr lang="en-US"/>
          </a:p>
        </p:txBody>
      </p:sp>
      <p:sp>
        <p:nvSpPr>
          <p:cNvPr id="6" name="Footer Placeholder 5">
            <a:extLst>
              <a:ext uri="{FF2B5EF4-FFF2-40B4-BE49-F238E27FC236}">
                <a16:creationId xmlns:a16="http://schemas.microsoft.com/office/drawing/2014/main" id="{0BB7F849-C890-5946-83B1-EC0F49D32D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ECF5BD-BCDE-7749-9667-5602B54AF39A}"/>
              </a:ext>
            </a:extLst>
          </p:cNvPr>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3942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75230-A0FA-BA4D-B855-D55877180B4E}"/>
              </a:ext>
            </a:extLst>
          </p:cNvPr>
          <p:cNvSpPr>
            <a:spLocks noGrp="1"/>
          </p:cNvSpPr>
          <p:nvPr>
            <p:ph type="title"/>
          </p:nvPr>
        </p:nvSpPr>
        <p:spPr>
          <a:xfrm>
            <a:off x="521802" y="569579"/>
            <a:ext cx="6546235" cy="206781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067014-C691-8843-A924-1950DC136C8B}"/>
              </a:ext>
            </a:extLst>
          </p:cNvPr>
          <p:cNvSpPr>
            <a:spLocks noGrp="1"/>
          </p:cNvSpPr>
          <p:nvPr>
            <p:ph type="body" idx="1"/>
          </p:nvPr>
        </p:nvSpPr>
        <p:spPr>
          <a:xfrm>
            <a:off x="521802" y="2847891"/>
            <a:ext cx="6546235" cy="678788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777BEA-71C3-3E41-B6D8-080CE5A756A1}"/>
              </a:ext>
            </a:extLst>
          </p:cNvPr>
          <p:cNvSpPr>
            <a:spLocks noGrp="1"/>
          </p:cNvSpPr>
          <p:nvPr>
            <p:ph type="dt" sz="half" idx="2"/>
          </p:nvPr>
        </p:nvSpPr>
        <p:spPr>
          <a:xfrm>
            <a:off x="521801" y="9915613"/>
            <a:ext cx="1707714" cy="569578"/>
          </a:xfrm>
          <a:prstGeom prst="rect">
            <a:avLst/>
          </a:prstGeom>
        </p:spPr>
        <p:txBody>
          <a:bodyPr vert="horz" lIns="91440" tIns="45720" rIns="91440" bIns="45720" rtlCol="0" anchor="ctr"/>
          <a:lstStyle>
            <a:lvl1pPr algn="l">
              <a:defRPr sz="747">
                <a:solidFill>
                  <a:schemeClr val="tx1">
                    <a:tint val="75000"/>
                  </a:schemeClr>
                </a:solidFill>
              </a:defRPr>
            </a:lvl1pPr>
          </a:lstStyle>
          <a:p>
            <a:fld id="{3418986E-B206-48EF-93E0-D66197B06A33}" type="datetimeFigureOut">
              <a:rPr lang="en-US" smtClean="0"/>
              <a:t>11/23/2020</a:t>
            </a:fld>
            <a:endParaRPr lang="en-US"/>
          </a:p>
        </p:txBody>
      </p:sp>
      <p:sp>
        <p:nvSpPr>
          <p:cNvPr id="5" name="Footer Placeholder 4">
            <a:extLst>
              <a:ext uri="{FF2B5EF4-FFF2-40B4-BE49-F238E27FC236}">
                <a16:creationId xmlns:a16="http://schemas.microsoft.com/office/drawing/2014/main" id="{D3B3C565-5E44-FA49-9546-097C3FC3DE43}"/>
              </a:ext>
            </a:extLst>
          </p:cNvPr>
          <p:cNvSpPr>
            <a:spLocks noGrp="1"/>
          </p:cNvSpPr>
          <p:nvPr>
            <p:ph type="ftr" sz="quarter" idx="3"/>
          </p:nvPr>
        </p:nvSpPr>
        <p:spPr>
          <a:xfrm>
            <a:off x="2514134" y="9915613"/>
            <a:ext cx="2561570" cy="569578"/>
          </a:xfrm>
          <a:prstGeom prst="rect">
            <a:avLst/>
          </a:prstGeom>
        </p:spPr>
        <p:txBody>
          <a:bodyPr vert="horz" lIns="91440" tIns="45720" rIns="91440" bIns="45720" rtlCol="0" anchor="ctr"/>
          <a:lstStyle>
            <a:lvl1pPr algn="ctr">
              <a:defRPr sz="74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A5C6E3-AEA1-F541-A69E-AEE8C6AEB674}"/>
              </a:ext>
            </a:extLst>
          </p:cNvPr>
          <p:cNvSpPr>
            <a:spLocks noGrp="1"/>
          </p:cNvSpPr>
          <p:nvPr>
            <p:ph type="sldNum" sz="quarter" idx="4"/>
          </p:nvPr>
        </p:nvSpPr>
        <p:spPr>
          <a:xfrm>
            <a:off x="5360323" y="9915613"/>
            <a:ext cx="1707714" cy="569578"/>
          </a:xfrm>
          <a:prstGeom prst="rect">
            <a:avLst/>
          </a:prstGeom>
        </p:spPr>
        <p:txBody>
          <a:bodyPr vert="horz" lIns="91440" tIns="45720" rIns="91440" bIns="45720" rtlCol="0" anchor="ctr"/>
          <a:lstStyle>
            <a:lvl1pPr algn="r">
              <a:defRPr sz="747">
                <a:solidFill>
                  <a:schemeClr val="tx1">
                    <a:tint val="75000"/>
                  </a:schemeClr>
                </a:solidFill>
              </a:defRPr>
            </a:lvl1pPr>
          </a:lstStyle>
          <a:p>
            <a:fld id="{DC56C17F-E5A4-4123-831E-B6BE4BD60FE1}" type="slidenum">
              <a:rPr lang="en-US" smtClean="0"/>
              <a:t>‹#›</a:t>
            </a:fld>
            <a:endParaRPr lang="en-US"/>
          </a:p>
        </p:txBody>
      </p:sp>
    </p:spTree>
    <p:extLst>
      <p:ext uri="{BB962C8B-B14F-4D97-AF65-F5344CB8AC3E}">
        <p14:creationId xmlns:p14="http://schemas.microsoft.com/office/powerpoint/2010/main" val="81390519"/>
      </p:ext>
    </p:extLst>
  </p:cSld>
  <p:clrMap bg1="dk1" tx1="lt1" bg2="dk2"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defTabSz="569214" rtl="0" eaLnBrk="1" latinLnBrk="0" hangingPunct="1">
        <a:lnSpc>
          <a:spcPct val="90000"/>
        </a:lnSpc>
        <a:spcBef>
          <a:spcPct val="0"/>
        </a:spcBef>
        <a:buNone/>
        <a:defRPr sz="2739"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2304" indent="-142304" algn="l" defTabSz="569214" rtl="0" eaLnBrk="1" latinLnBrk="0" hangingPunct="1">
        <a:lnSpc>
          <a:spcPct val="90000"/>
        </a:lnSpc>
        <a:spcBef>
          <a:spcPts val="623"/>
        </a:spcBef>
        <a:buFont typeface="Arial" panose="020B0604020202020204" pitchFamily="34" charset="0"/>
        <a:buChar char="•"/>
        <a:defRPr sz="1743" kern="1200">
          <a:solidFill>
            <a:schemeClr val="tx1"/>
          </a:solidFill>
          <a:latin typeface="+mn-lt"/>
          <a:ea typeface="+mn-ea"/>
          <a:cs typeface="+mn-cs"/>
        </a:defRPr>
      </a:lvl1pPr>
      <a:lvl2pPr marL="426911" indent="-142304" algn="l" defTabSz="569214" rtl="0" eaLnBrk="1" latinLnBrk="0" hangingPunct="1">
        <a:lnSpc>
          <a:spcPct val="90000"/>
        </a:lnSpc>
        <a:spcBef>
          <a:spcPts val="311"/>
        </a:spcBef>
        <a:buFont typeface="Arial" panose="020B0604020202020204" pitchFamily="34" charset="0"/>
        <a:buChar char="•"/>
        <a:defRPr sz="1494" kern="1200">
          <a:solidFill>
            <a:schemeClr val="tx1"/>
          </a:solidFill>
          <a:latin typeface="+mn-lt"/>
          <a:ea typeface="+mn-ea"/>
          <a:cs typeface="+mn-cs"/>
        </a:defRPr>
      </a:lvl2pPr>
      <a:lvl3pPr marL="711518" indent="-142304" algn="l" defTabSz="569214" rtl="0" eaLnBrk="1" latinLnBrk="0" hangingPunct="1">
        <a:lnSpc>
          <a:spcPct val="90000"/>
        </a:lnSpc>
        <a:spcBef>
          <a:spcPts val="311"/>
        </a:spcBef>
        <a:buFont typeface="Arial" panose="020B0604020202020204" pitchFamily="34" charset="0"/>
        <a:buChar char="•"/>
        <a:defRPr sz="1245" kern="1200">
          <a:solidFill>
            <a:schemeClr val="tx1"/>
          </a:solidFill>
          <a:latin typeface="+mn-lt"/>
          <a:ea typeface="+mn-ea"/>
          <a:cs typeface="+mn-cs"/>
        </a:defRPr>
      </a:lvl3pPr>
      <a:lvl4pPr marL="996125" indent="-142304" algn="l" defTabSz="569214"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4pPr>
      <a:lvl5pPr marL="1280732" indent="-142304" algn="l" defTabSz="569214"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5pPr>
      <a:lvl6pPr marL="1565339" indent="-142304" algn="l" defTabSz="569214"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6pPr>
      <a:lvl7pPr marL="1849946" indent="-142304" algn="l" defTabSz="569214"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7pPr>
      <a:lvl8pPr marL="2134553" indent="-142304" algn="l" defTabSz="569214"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8pPr>
      <a:lvl9pPr marL="2419160" indent="-142304" algn="l" defTabSz="569214"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9pPr>
    </p:bodyStyle>
    <p:otherStyle>
      <a:defPPr>
        <a:defRPr lang="en-US"/>
      </a:defPPr>
      <a:lvl1pPr marL="0" algn="l" defTabSz="569214" rtl="0" eaLnBrk="1" latinLnBrk="0" hangingPunct="1">
        <a:defRPr sz="1121" kern="1200">
          <a:solidFill>
            <a:schemeClr val="tx1"/>
          </a:solidFill>
          <a:latin typeface="+mn-lt"/>
          <a:ea typeface="+mn-ea"/>
          <a:cs typeface="+mn-cs"/>
        </a:defRPr>
      </a:lvl1pPr>
      <a:lvl2pPr marL="284607" algn="l" defTabSz="569214" rtl="0" eaLnBrk="1" latinLnBrk="0" hangingPunct="1">
        <a:defRPr sz="1121" kern="1200">
          <a:solidFill>
            <a:schemeClr val="tx1"/>
          </a:solidFill>
          <a:latin typeface="+mn-lt"/>
          <a:ea typeface="+mn-ea"/>
          <a:cs typeface="+mn-cs"/>
        </a:defRPr>
      </a:lvl2pPr>
      <a:lvl3pPr marL="569214" algn="l" defTabSz="569214" rtl="0" eaLnBrk="1" latinLnBrk="0" hangingPunct="1">
        <a:defRPr sz="1121" kern="1200">
          <a:solidFill>
            <a:schemeClr val="tx1"/>
          </a:solidFill>
          <a:latin typeface="+mn-lt"/>
          <a:ea typeface="+mn-ea"/>
          <a:cs typeface="+mn-cs"/>
        </a:defRPr>
      </a:lvl3pPr>
      <a:lvl4pPr marL="853821" algn="l" defTabSz="569214" rtl="0" eaLnBrk="1" latinLnBrk="0" hangingPunct="1">
        <a:defRPr sz="1121" kern="1200">
          <a:solidFill>
            <a:schemeClr val="tx1"/>
          </a:solidFill>
          <a:latin typeface="+mn-lt"/>
          <a:ea typeface="+mn-ea"/>
          <a:cs typeface="+mn-cs"/>
        </a:defRPr>
      </a:lvl4pPr>
      <a:lvl5pPr marL="1138428" algn="l" defTabSz="569214" rtl="0" eaLnBrk="1" latinLnBrk="0" hangingPunct="1">
        <a:defRPr sz="1121" kern="1200">
          <a:solidFill>
            <a:schemeClr val="tx1"/>
          </a:solidFill>
          <a:latin typeface="+mn-lt"/>
          <a:ea typeface="+mn-ea"/>
          <a:cs typeface="+mn-cs"/>
        </a:defRPr>
      </a:lvl5pPr>
      <a:lvl6pPr marL="1423035" algn="l" defTabSz="569214" rtl="0" eaLnBrk="1" latinLnBrk="0" hangingPunct="1">
        <a:defRPr sz="1121" kern="1200">
          <a:solidFill>
            <a:schemeClr val="tx1"/>
          </a:solidFill>
          <a:latin typeface="+mn-lt"/>
          <a:ea typeface="+mn-ea"/>
          <a:cs typeface="+mn-cs"/>
        </a:defRPr>
      </a:lvl6pPr>
      <a:lvl7pPr marL="1707642" algn="l" defTabSz="569214" rtl="0" eaLnBrk="1" latinLnBrk="0" hangingPunct="1">
        <a:defRPr sz="1121" kern="1200">
          <a:solidFill>
            <a:schemeClr val="tx1"/>
          </a:solidFill>
          <a:latin typeface="+mn-lt"/>
          <a:ea typeface="+mn-ea"/>
          <a:cs typeface="+mn-cs"/>
        </a:defRPr>
      </a:lvl7pPr>
      <a:lvl8pPr marL="1992249" algn="l" defTabSz="569214" rtl="0" eaLnBrk="1" latinLnBrk="0" hangingPunct="1">
        <a:defRPr sz="1121" kern="1200">
          <a:solidFill>
            <a:schemeClr val="tx1"/>
          </a:solidFill>
          <a:latin typeface="+mn-lt"/>
          <a:ea typeface="+mn-ea"/>
          <a:cs typeface="+mn-cs"/>
        </a:defRPr>
      </a:lvl8pPr>
      <a:lvl9pPr marL="2276856" algn="l" defTabSz="569214" rtl="0" eaLnBrk="1" latinLnBrk="0" hangingPunct="1">
        <a:defRPr sz="112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mailto:president@caterburyrotary.org" TargetMode="External"/><Relationship Id="rId2" Type="http://schemas.openxmlformats.org/officeDocument/2006/relationships/hyperlink" Target="http://www.canterburyrotary.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B49D1C34-A208-F64D-8C32-29837676C93D}"/>
              </a:ext>
            </a:extLst>
          </p:cNvPr>
          <p:cNvSpPr>
            <a:spLocks noGrp="1"/>
          </p:cNvSpPr>
          <p:nvPr>
            <p:ph type="ftr" sz="quarter" idx="11"/>
          </p:nvPr>
        </p:nvSpPr>
        <p:spPr>
          <a:xfrm>
            <a:off x="0" y="10027710"/>
            <a:ext cx="3337213" cy="561340"/>
          </a:xfrm>
        </p:spPr>
        <p:txBody>
          <a:bodyPr/>
          <a:lstStyle/>
          <a:p>
            <a:r>
              <a:rPr lang="en-US" sz="1000" dirty="0"/>
              <a:t>Rotary Club of Canterbury: Let's Stay Together Project</a:t>
            </a:r>
          </a:p>
        </p:txBody>
      </p:sp>
      <p:pic>
        <p:nvPicPr>
          <p:cNvPr id="6" name="Picture 5" descr="A picture containing drawing&#10;&#10;Description automatically generated">
            <a:extLst>
              <a:ext uri="{FF2B5EF4-FFF2-40B4-BE49-F238E27FC236}">
                <a16:creationId xmlns:a16="http://schemas.microsoft.com/office/drawing/2014/main" id="{0E06D8FD-6D2C-AA4F-8135-939234C68CDA}"/>
              </a:ext>
            </a:extLst>
          </p:cNvPr>
          <p:cNvPicPr/>
          <p:nvPr/>
        </p:nvPicPr>
        <p:blipFill>
          <a:blip r:embed="rId2" cstate="screen">
            <a:extLst>
              <a:ext uri="{28A0092B-C50C-407E-A947-70E740481C1C}">
                <a14:useLocalDpi xmlns:a14="http://schemas.microsoft.com/office/drawing/2010/main"/>
              </a:ext>
            </a:extLst>
          </a:blip>
          <a:stretch>
            <a:fillRect/>
          </a:stretch>
        </p:blipFill>
        <p:spPr>
          <a:xfrm>
            <a:off x="858177" y="1030666"/>
            <a:ext cx="2097294" cy="798133"/>
          </a:xfrm>
          <a:prstGeom prst="rect">
            <a:avLst/>
          </a:prstGeom>
        </p:spPr>
      </p:pic>
      <p:pic>
        <p:nvPicPr>
          <p:cNvPr id="11" name="Content Placeholder 9">
            <a:extLst>
              <a:ext uri="{FF2B5EF4-FFF2-40B4-BE49-F238E27FC236}">
                <a16:creationId xmlns:a16="http://schemas.microsoft.com/office/drawing/2014/main" id="{936F9756-AA62-5048-88A9-A1C8B3FED507}"/>
              </a:ext>
            </a:extLst>
          </p:cNvPr>
          <p:cNvPicPr>
            <a:picLocks/>
          </p:cNvPicPr>
          <p:nvPr/>
        </p:nvPicPr>
        <p:blipFill rotWithShape="1">
          <a:blip r:embed="rId3"/>
          <a:srcRect l="2612" r="-2" b="-2"/>
          <a:stretch/>
        </p:blipFill>
        <p:spPr>
          <a:xfrm>
            <a:off x="210365" y="10"/>
            <a:ext cx="7379472" cy="5829290"/>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2" name="Title 1">
            <a:extLst>
              <a:ext uri="{FF2B5EF4-FFF2-40B4-BE49-F238E27FC236}">
                <a16:creationId xmlns:a16="http://schemas.microsoft.com/office/drawing/2014/main" id="{CCCD11F5-B9F1-7E47-B7F6-D0DBA7785E75}"/>
              </a:ext>
            </a:extLst>
          </p:cNvPr>
          <p:cNvSpPr>
            <a:spLocks noGrp="1"/>
          </p:cNvSpPr>
          <p:nvPr>
            <p:ph idx="1"/>
          </p:nvPr>
        </p:nvSpPr>
        <p:spPr>
          <a:xfrm>
            <a:off x="494676" y="5829300"/>
            <a:ext cx="4474739" cy="2515449"/>
          </a:xfrm>
        </p:spPr>
        <p:txBody>
          <a:bodyPr vert="horz" lIns="91440" tIns="45720" rIns="91440" bIns="45720" rtlCol="0">
            <a:normAutofit/>
          </a:bodyPr>
          <a:lstStyle/>
          <a:p>
            <a:pPr marL="0" indent="0" algn="ctr" defTabSz="685800">
              <a:buNone/>
            </a:pPr>
            <a:r>
              <a:rPr lang="en-US" sz="4400" dirty="0">
                <a:solidFill>
                  <a:schemeClr val="bg1"/>
                </a:solidFill>
                <a:latin typeface="Apple Chancery" panose="03020702040506060504" pitchFamily="66" charset="-79"/>
                <a:cs typeface="Apple Chancery" panose="03020702040506060504" pitchFamily="66" charset="-79"/>
              </a:rPr>
              <a:t> </a:t>
            </a:r>
            <a:r>
              <a:rPr lang="en-US" sz="4400" b="1" dirty="0">
                <a:solidFill>
                  <a:schemeClr val="bg1"/>
                </a:solidFill>
                <a:latin typeface="Apple Chancery" panose="03020702040506060504" pitchFamily="66" charset="-79"/>
                <a:cs typeface="Apple Chancery" panose="03020702040506060504" pitchFamily="66" charset="-79"/>
              </a:rPr>
              <a:t>A Trip</a:t>
            </a:r>
            <a:br>
              <a:rPr lang="en-US" sz="4400" b="1" dirty="0">
                <a:solidFill>
                  <a:schemeClr val="bg1"/>
                </a:solidFill>
                <a:latin typeface="Apple Chancery" panose="03020702040506060504" pitchFamily="66" charset="-79"/>
                <a:cs typeface="Apple Chancery" panose="03020702040506060504" pitchFamily="66" charset="-79"/>
              </a:rPr>
            </a:br>
            <a:r>
              <a:rPr lang="en-US" sz="4400" b="1" dirty="0">
                <a:solidFill>
                  <a:schemeClr val="bg1"/>
                </a:solidFill>
                <a:latin typeface="Apple Chancery" panose="03020702040506060504" pitchFamily="66" charset="-79"/>
                <a:cs typeface="Apple Chancery" panose="03020702040506060504" pitchFamily="66" charset="-79"/>
              </a:rPr>
              <a:t>Down Memory</a:t>
            </a:r>
            <a:br>
              <a:rPr lang="en-US" sz="4400" b="1" dirty="0">
                <a:solidFill>
                  <a:schemeClr val="bg1"/>
                </a:solidFill>
                <a:latin typeface="Apple Chancery" panose="03020702040506060504" pitchFamily="66" charset="-79"/>
                <a:cs typeface="Apple Chancery" panose="03020702040506060504" pitchFamily="66" charset="-79"/>
              </a:rPr>
            </a:br>
            <a:r>
              <a:rPr lang="en-US" sz="4400" b="1" dirty="0">
                <a:solidFill>
                  <a:schemeClr val="bg1"/>
                </a:solidFill>
                <a:latin typeface="Apple Chancery" panose="03020702040506060504" pitchFamily="66" charset="-79"/>
                <a:cs typeface="Apple Chancery" panose="03020702040506060504" pitchFamily="66" charset="-79"/>
              </a:rPr>
              <a:t>Lane</a:t>
            </a:r>
            <a:br>
              <a:rPr lang="en-US" sz="3600" b="1" dirty="0">
                <a:solidFill>
                  <a:schemeClr val="bg1"/>
                </a:solidFill>
                <a:latin typeface="Apple Chancery" panose="03020702040506060504" pitchFamily="66" charset="-79"/>
                <a:cs typeface="Apple Chancery" panose="03020702040506060504" pitchFamily="66" charset="-79"/>
              </a:rPr>
            </a:br>
            <a:endParaRPr lang="en-US" sz="3600" b="1" dirty="0">
              <a:solidFill>
                <a:schemeClr val="bg1"/>
              </a:solidFill>
              <a:latin typeface="Apple Chancery" panose="03020702040506060504" pitchFamily="66" charset="-79"/>
              <a:cs typeface="Apple Chancery" panose="03020702040506060504" pitchFamily="66" charset="-79"/>
            </a:endParaRPr>
          </a:p>
        </p:txBody>
      </p:sp>
      <p:pic>
        <p:nvPicPr>
          <p:cNvPr id="13" name="Picture 12" descr="A picture containing drawing&#10;&#10;Description automatically generated">
            <a:extLst>
              <a:ext uri="{FF2B5EF4-FFF2-40B4-BE49-F238E27FC236}">
                <a16:creationId xmlns:a16="http://schemas.microsoft.com/office/drawing/2014/main" id="{CD208DF0-6E05-E148-9695-132ADD2BC598}"/>
              </a:ext>
            </a:extLst>
          </p:cNvPr>
          <p:cNvPicPr/>
          <p:nvPr/>
        </p:nvPicPr>
        <p:blipFill>
          <a:blip r:embed="rId2" cstate="screen">
            <a:extLst>
              <a:ext uri="{28A0092B-C50C-407E-A947-70E740481C1C}">
                <a14:useLocalDpi xmlns:a14="http://schemas.microsoft.com/office/drawing/2010/main"/>
              </a:ext>
            </a:extLst>
          </a:blip>
          <a:stretch>
            <a:fillRect/>
          </a:stretch>
        </p:blipFill>
        <p:spPr>
          <a:xfrm>
            <a:off x="210365" y="224853"/>
            <a:ext cx="2490281" cy="939352"/>
          </a:xfrm>
          <a:prstGeom prst="rect">
            <a:avLst/>
          </a:prstGeom>
        </p:spPr>
      </p:pic>
    </p:spTree>
    <p:extLst>
      <p:ext uri="{BB962C8B-B14F-4D97-AF65-F5344CB8AC3E}">
        <p14:creationId xmlns:p14="http://schemas.microsoft.com/office/powerpoint/2010/main" val="93306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DE943DB-0FE3-CB43-8698-85953943E020}"/>
              </a:ext>
            </a:extLst>
          </p:cNvPr>
          <p:cNvSpPr>
            <a:spLocks noGrp="1"/>
          </p:cNvSpPr>
          <p:nvPr>
            <p:ph type="title"/>
          </p:nvPr>
        </p:nvSpPr>
        <p:spPr>
          <a:xfrm>
            <a:off x="2158360" y="389698"/>
            <a:ext cx="3273117" cy="1004388"/>
          </a:xfrm>
        </p:spPr>
        <p:txBody>
          <a:bodyPr>
            <a:normAutofit/>
          </a:bodyPr>
          <a:lstStyle/>
          <a:p>
            <a:r>
              <a:rPr lang="en-US" sz="3600" dirty="0">
                <a:solidFill>
                  <a:schemeClr val="bg1"/>
                </a:solidFill>
                <a:latin typeface="Apple Chancery" panose="03020702040506060504" pitchFamily="66" charset="-79"/>
                <a:cs typeface="Apple Chancery" panose="03020702040506060504" pitchFamily="66" charset="-79"/>
              </a:rPr>
              <a:t>1948 and 1949</a:t>
            </a:r>
            <a:endParaRPr lang="en-US" sz="2000" b="1" dirty="0">
              <a:solidFill>
                <a:schemeClr val="bg1"/>
              </a:solidFill>
              <a:latin typeface="Apple Chancery" panose="03020702040506060504" pitchFamily="66" charset="-79"/>
              <a:cs typeface="Apple Chancery" panose="03020702040506060504" pitchFamily="66" charset="-79"/>
            </a:endParaRPr>
          </a:p>
        </p:txBody>
      </p:sp>
      <p:pic>
        <p:nvPicPr>
          <p:cNvPr id="4" name="Picture 3">
            <a:extLst>
              <a:ext uri="{FF2B5EF4-FFF2-40B4-BE49-F238E27FC236}">
                <a16:creationId xmlns:a16="http://schemas.microsoft.com/office/drawing/2014/main" id="{16EBB1C5-C6FE-7147-9C42-758000D1E201}"/>
              </a:ext>
            </a:extLst>
          </p:cNvPr>
          <p:cNvPicPr/>
          <p:nvPr/>
        </p:nvPicPr>
        <p:blipFill>
          <a:blip r:embed="rId2"/>
          <a:stretch>
            <a:fillRect/>
          </a:stretch>
        </p:blipFill>
        <p:spPr>
          <a:xfrm>
            <a:off x="1164901" y="1394086"/>
            <a:ext cx="5260034" cy="4399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E8FD0AEA-D326-D548-85BC-491B918C9FE3}"/>
              </a:ext>
            </a:extLst>
          </p:cNvPr>
          <p:cNvSpPr txBox="1"/>
          <p:nvPr/>
        </p:nvSpPr>
        <p:spPr>
          <a:xfrm>
            <a:off x="854440" y="6593208"/>
            <a:ext cx="6529383" cy="1384995"/>
          </a:xfrm>
          <a:prstGeom prst="rect">
            <a:avLst/>
          </a:prstGeom>
          <a:noFill/>
        </p:spPr>
        <p:txBody>
          <a:bodyPr wrap="square" rtlCol="0">
            <a:spAutoFit/>
          </a:bodyPr>
          <a:lstStyle/>
          <a:p>
            <a:r>
              <a:rPr lang="en-AU" sz="2800" dirty="0">
                <a:solidFill>
                  <a:schemeClr val="bg1"/>
                </a:solidFill>
              </a:rPr>
              <a:t>In 1949, the Snowy Mountains Hydro-Electric Scheme began.</a:t>
            </a:r>
          </a:p>
          <a:p>
            <a:r>
              <a:rPr lang="en-AU" sz="2800" dirty="0">
                <a:solidFill>
                  <a:schemeClr val="bg1"/>
                </a:solidFill>
              </a:rPr>
              <a:t>My father was an engineer on this project.</a:t>
            </a:r>
          </a:p>
        </p:txBody>
      </p:sp>
    </p:spTree>
    <p:extLst>
      <p:ext uri="{BB962C8B-B14F-4D97-AF65-F5344CB8AC3E}">
        <p14:creationId xmlns:p14="http://schemas.microsoft.com/office/powerpoint/2010/main" val="165520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11CC2CDE-460D-8F4B-9798-C8BBC87A6BE1}"/>
              </a:ext>
            </a:extLst>
          </p:cNvPr>
          <p:cNvSpPr>
            <a:spLocks noGrp="1"/>
          </p:cNvSpPr>
          <p:nvPr>
            <p:ph type="ftr" sz="quarter" idx="11"/>
          </p:nvPr>
        </p:nvSpPr>
        <p:spPr>
          <a:xfrm>
            <a:off x="0" y="10127649"/>
            <a:ext cx="3337213" cy="561340"/>
          </a:xfrm>
        </p:spPr>
        <p:txBody>
          <a:bodyPr/>
          <a:lstStyle/>
          <a:p>
            <a:r>
              <a:rPr lang="en-US" sz="1000" dirty="0"/>
              <a:t>Rotary Club of Canterbury: Let's Stay Together Project</a:t>
            </a:r>
          </a:p>
        </p:txBody>
      </p:sp>
      <p:sp>
        <p:nvSpPr>
          <p:cNvPr id="4" name="TextBox 3">
            <a:extLst>
              <a:ext uri="{FF2B5EF4-FFF2-40B4-BE49-F238E27FC236}">
                <a16:creationId xmlns:a16="http://schemas.microsoft.com/office/drawing/2014/main" id="{2E4021FD-1693-F649-BC8E-0484BC5C3598}"/>
              </a:ext>
            </a:extLst>
          </p:cNvPr>
          <p:cNvSpPr txBox="1"/>
          <p:nvPr/>
        </p:nvSpPr>
        <p:spPr>
          <a:xfrm>
            <a:off x="738930" y="2822190"/>
            <a:ext cx="5740271" cy="4708981"/>
          </a:xfrm>
          <a:prstGeom prst="rect">
            <a:avLst/>
          </a:prstGeom>
          <a:noFill/>
        </p:spPr>
        <p:txBody>
          <a:bodyPr wrap="square" rtlCol="0">
            <a:spAutoFit/>
          </a:bodyPr>
          <a:lstStyle/>
          <a:p>
            <a:r>
              <a:rPr lang="en-AU" sz="3600" b="1" dirty="0">
                <a:solidFill>
                  <a:schemeClr val="bg1"/>
                </a:solidFill>
                <a:latin typeface="Apple Chancery" panose="03020702040506060504" pitchFamily="66" charset="-79"/>
                <a:cs typeface="Apple Chancery" panose="03020702040506060504" pitchFamily="66" charset="-79"/>
              </a:rPr>
              <a:t>Some interesting facts: </a:t>
            </a:r>
          </a:p>
          <a:p>
            <a:endParaRPr lang="en-AU" sz="2400" dirty="0">
              <a:solidFill>
                <a:schemeClr val="bg1"/>
              </a:solidFill>
            </a:endParaRPr>
          </a:p>
          <a:p>
            <a:r>
              <a:rPr lang="en-AU" sz="2400" dirty="0">
                <a:solidFill>
                  <a:schemeClr val="bg1"/>
                </a:solidFill>
              </a:rPr>
              <a:t>Robert Menzies was elected Prime Minister in 1949.</a:t>
            </a:r>
          </a:p>
          <a:p>
            <a:endParaRPr lang="en-AU" sz="2400" dirty="0">
              <a:solidFill>
                <a:schemeClr val="bg1"/>
              </a:solidFill>
            </a:endParaRPr>
          </a:p>
          <a:p>
            <a:r>
              <a:rPr lang="en-AU" sz="2400" dirty="0">
                <a:solidFill>
                  <a:schemeClr val="bg1"/>
                </a:solidFill>
              </a:rPr>
              <a:t>The Korean War lasted from 1950-53. 17,000 of our troops served in this war.</a:t>
            </a:r>
          </a:p>
          <a:p>
            <a:endParaRPr lang="en-AU" sz="2400" dirty="0">
              <a:solidFill>
                <a:schemeClr val="bg1"/>
              </a:solidFill>
            </a:endParaRPr>
          </a:p>
          <a:p>
            <a:r>
              <a:rPr lang="en-AU" sz="2400" dirty="0">
                <a:solidFill>
                  <a:schemeClr val="bg1"/>
                </a:solidFill>
              </a:rPr>
              <a:t>The School of the Air was established in 1951.</a:t>
            </a:r>
          </a:p>
          <a:p>
            <a:endParaRPr lang="en-AU" sz="2400" dirty="0">
              <a:solidFill>
                <a:schemeClr val="bg1"/>
              </a:solidFill>
            </a:endParaRPr>
          </a:p>
          <a:p>
            <a:r>
              <a:rPr lang="en-AU" sz="2400" dirty="0">
                <a:solidFill>
                  <a:schemeClr val="bg1"/>
                </a:solidFill>
              </a:rPr>
              <a:t>The Petrov spy affair was exposed in 1954.</a:t>
            </a:r>
          </a:p>
        </p:txBody>
      </p:sp>
      <p:sp>
        <p:nvSpPr>
          <p:cNvPr id="11" name="Title 1">
            <a:extLst>
              <a:ext uri="{FF2B5EF4-FFF2-40B4-BE49-F238E27FC236}">
                <a16:creationId xmlns:a16="http://schemas.microsoft.com/office/drawing/2014/main" id="{D9E34C43-FE8C-034E-9987-3793FDA3C601}"/>
              </a:ext>
            </a:extLst>
          </p:cNvPr>
          <p:cNvSpPr txBox="1">
            <a:spLocks/>
          </p:cNvSpPr>
          <p:nvPr/>
        </p:nvSpPr>
        <p:spPr>
          <a:xfrm>
            <a:off x="2795473" y="387625"/>
            <a:ext cx="1627187" cy="949340"/>
          </a:xfrm>
          <a:prstGeom prst="rect">
            <a:avLst/>
          </a:prstGeom>
        </p:spPr>
        <p:txBody>
          <a:bodyPr vert="horz" lIns="91440" tIns="45720" rIns="91440" bIns="45720" rtlCol="0" anchor="ctr">
            <a:normAutofit/>
          </a:bodyPr>
          <a:lstStyle>
            <a:lvl1pPr algn="l" defTabSz="569214" rtl="0" eaLnBrk="1" latinLnBrk="0" hangingPunct="1">
              <a:lnSpc>
                <a:spcPct val="90000"/>
              </a:lnSpc>
              <a:spcBef>
                <a:spcPct val="0"/>
              </a:spcBef>
              <a:buNone/>
              <a:defRPr sz="2739"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a:solidFill>
                  <a:schemeClr val="bg1"/>
                </a:solidFill>
                <a:latin typeface="Apple Chancery" panose="03020702040506060504" pitchFamily="66" charset="-79"/>
                <a:cs typeface="Apple Chancery" panose="03020702040506060504" pitchFamily="66" charset="-79"/>
              </a:rPr>
              <a:t>1950s</a:t>
            </a:r>
            <a:endParaRPr lang="en-US" sz="2000" b="1" dirty="0">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404994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C974BA0B-E4B4-6440-B421-F5A16799D94C}"/>
              </a:ext>
            </a:extLst>
          </p:cNvPr>
          <p:cNvSpPr txBox="1">
            <a:spLocks/>
          </p:cNvSpPr>
          <p:nvPr/>
        </p:nvSpPr>
        <p:spPr bwMode="auto">
          <a:xfrm>
            <a:off x="815395" y="6449468"/>
            <a:ext cx="5740271" cy="3245689"/>
          </a:xfrm>
          <a:prstGeom prst="rect">
            <a:avLst/>
          </a:prstGeom>
          <a:noFill/>
          <a:ln w="31750">
            <a:solidFill>
              <a:schemeClr val="accent2">
                <a:lumMod val="100000"/>
                <a:lumOff val="0"/>
              </a:schemeClr>
            </a:solidFill>
            <a:miter lim="800000"/>
            <a:headEnd/>
            <a:tailEnd/>
          </a:ln>
          <a:effectLst/>
        </p:spPr>
        <p:txBody>
          <a:bodyPr rot="0" vert="horz" wrap="square" lIns="91440" tIns="45720" rIns="91440" bIns="45720" anchor="t" anchorCtr="0" upright="1">
            <a:noAutofit/>
          </a:bodyPr>
          <a:lstStyle/>
          <a:p>
            <a:pPr>
              <a:lnSpc>
                <a:spcPct val="115000"/>
              </a:lnSpc>
              <a:spcAft>
                <a:spcPts val="1000"/>
              </a:spcAft>
            </a:pPr>
            <a:r>
              <a:rPr lang="en-AU" sz="2400" dirty="0">
                <a:solidFill>
                  <a:schemeClr val="bg1"/>
                </a:solidFill>
                <a:effectLst/>
                <a:ea typeface="Calibri" panose="020F0502020204030204" pitchFamily="34" charset="0"/>
                <a:cs typeface="Times New Roman" panose="02020603050405020304" pitchFamily="18" charset="0"/>
              </a:rPr>
              <a:t>A car cost $1500.00</a:t>
            </a:r>
            <a:endParaRPr lang="en-AU" sz="16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2400" dirty="0">
                <a:solidFill>
                  <a:schemeClr val="bg1"/>
                </a:solidFill>
                <a:effectLst/>
                <a:ea typeface="Calibri" panose="020F0502020204030204" pitchFamily="34" charset="0"/>
                <a:cs typeface="Times New Roman" panose="02020603050405020304" pitchFamily="18" charset="0"/>
              </a:rPr>
              <a:t>Essendon defeated North Melbourne in the VFL in 1950.</a:t>
            </a:r>
          </a:p>
          <a:p>
            <a:pPr>
              <a:lnSpc>
                <a:spcPct val="115000"/>
              </a:lnSpc>
              <a:spcAft>
                <a:spcPts val="1000"/>
              </a:spcAft>
            </a:pPr>
            <a:r>
              <a:rPr lang="en-AU" sz="2400" dirty="0">
                <a:solidFill>
                  <a:schemeClr val="bg1"/>
                </a:solidFill>
                <a:effectLst/>
                <a:ea typeface="Calibri" panose="020F0502020204030204" pitchFamily="34" charset="0"/>
                <a:cs typeface="Times New Roman" panose="02020603050405020304" pitchFamily="18" charset="0"/>
              </a:rPr>
              <a:t>‘Singing in the Rain’ and ‘High Noon’ were the hits in 1952</a:t>
            </a:r>
          </a:p>
          <a:p>
            <a:pPr>
              <a:lnSpc>
                <a:spcPct val="115000"/>
              </a:lnSpc>
              <a:spcAft>
                <a:spcPts val="1000"/>
              </a:spcAft>
            </a:pPr>
            <a:r>
              <a:rPr lang="en-AU" sz="2400" dirty="0">
                <a:solidFill>
                  <a:schemeClr val="bg1"/>
                </a:solidFill>
                <a:effectLst/>
                <a:ea typeface="Calibri" panose="020F0502020204030204" pitchFamily="34" charset="0"/>
                <a:cs typeface="Times New Roman" panose="02020603050405020304" pitchFamily="18" charset="0"/>
              </a:rPr>
              <a:t>Milk cost 20c a quart</a:t>
            </a:r>
          </a:p>
        </p:txBody>
      </p:sp>
      <p:pic>
        <p:nvPicPr>
          <p:cNvPr id="4" name="Picture 3">
            <a:extLst>
              <a:ext uri="{FF2B5EF4-FFF2-40B4-BE49-F238E27FC236}">
                <a16:creationId xmlns:a16="http://schemas.microsoft.com/office/drawing/2014/main" id="{C1A79FE8-FCDE-C347-AF95-BF169181CC6D}"/>
              </a:ext>
            </a:extLst>
          </p:cNvPr>
          <p:cNvPicPr/>
          <p:nvPr/>
        </p:nvPicPr>
        <p:blipFill>
          <a:blip r:embed="rId2"/>
          <a:stretch>
            <a:fillRect/>
          </a:stretch>
        </p:blipFill>
        <p:spPr>
          <a:xfrm>
            <a:off x="1055237" y="2008682"/>
            <a:ext cx="5225642" cy="4075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BD794981-9718-C441-9DC6-4A3DB17F0910}"/>
              </a:ext>
            </a:extLst>
          </p:cNvPr>
          <p:cNvSpPr txBox="1"/>
          <p:nvPr/>
        </p:nvSpPr>
        <p:spPr>
          <a:xfrm>
            <a:off x="1055238" y="1003006"/>
            <a:ext cx="6050100" cy="1138773"/>
          </a:xfrm>
          <a:prstGeom prst="rect">
            <a:avLst/>
          </a:prstGeom>
          <a:noFill/>
        </p:spPr>
        <p:txBody>
          <a:bodyPr wrap="square" rtlCol="0">
            <a:spAutoFit/>
          </a:bodyPr>
          <a:lstStyle/>
          <a:p>
            <a:r>
              <a:rPr lang="en-AU" sz="2400" dirty="0">
                <a:solidFill>
                  <a:schemeClr val="bg1"/>
                </a:solidFill>
              </a:rPr>
              <a:t>The 1950’s suburban, cream brick veneer </a:t>
            </a:r>
            <a:r>
              <a:rPr lang="en-AU" sz="2400" dirty="0">
                <a:solidFill>
                  <a:schemeClr val="bg1"/>
                </a:solidFill>
                <a:ea typeface="Calibri" panose="020F0502020204030204" pitchFamily="34" charset="0"/>
                <a:cs typeface="Times New Roman" panose="02020603050405020304" pitchFamily="18" charset="0"/>
              </a:rPr>
              <a:t>average house price was £7,400.00</a:t>
            </a:r>
          </a:p>
          <a:p>
            <a:endParaRPr lang="en-US" sz="2000" dirty="0">
              <a:solidFill>
                <a:schemeClr val="bg1"/>
              </a:solidFill>
            </a:endParaRPr>
          </a:p>
        </p:txBody>
      </p:sp>
      <p:sp>
        <p:nvSpPr>
          <p:cNvPr id="6" name="Title 1">
            <a:extLst>
              <a:ext uri="{FF2B5EF4-FFF2-40B4-BE49-F238E27FC236}">
                <a16:creationId xmlns:a16="http://schemas.microsoft.com/office/drawing/2014/main" id="{763E5561-6B11-284C-8289-6AC6692497F0}"/>
              </a:ext>
            </a:extLst>
          </p:cNvPr>
          <p:cNvSpPr txBox="1">
            <a:spLocks noGrp="1"/>
          </p:cNvSpPr>
          <p:nvPr>
            <p:ph type="title"/>
          </p:nvPr>
        </p:nvSpPr>
        <p:spPr>
          <a:xfrm>
            <a:off x="2765405" y="327076"/>
            <a:ext cx="2863576" cy="854487"/>
          </a:xfrm>
          <a:prstGeom prst="rect">
            <a:avLst/>
          </a:prstGeom>
        </p:spPr>
        <p:txBody>
          <a:bodyPr vert="horz" lIns="91440" tIns="45720" rIns="91440" bIns="45720" rtlCol="0" anchor="ctr">
            <a:normAutofit/>
          </a:bodyPr>
          <a:lstStyle>
            <a:lvl1pPr algn="l" defTabSz="569214" rtl="0" eaLnBrk="1" latinLnBrk="0" hangingPunct="1">
              <a:lnSpc>
                <a:spcPct val="90000"/>
              </a:lnSpc>
              <a:spcBef>
                <a:spcPct val="0"/>
              </a:spcBef>
              <a:buNone/>
              <a:defRPr sz="2739"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bg1"/>
                </a:solidFill>
                <a:latin typeface="Apple Chancery" panose="03020702040506060504" pitchFamily="66" charset="-79"/>
                <a:cs typeface="Apple Chancery" panose="03020702040506060504" pitchFamily="66" charset="-79"/>
              </a:rPr>
              <a:t>1950s</a:t>
            </a:r>
            <a:endParaRPr lang="en-US" sz="2000" b="1" dirty="0">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392944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B1D74-96B3-44D0-9612-60B97073B15D}"/>
              </a:ext>
            </a:extLst>
          </p:cNvPr>
          <p:cNvSpPr>
            <a:spLocks noGrp="1"/>
          </p:cNvSpPr>
          <p:nvPr>
            <p:ph type="title"/>
          </p:nvPr>
        </p:nvSpPr>
        <p:spPr>
          <a:xfrm>
            <a:off x="521802" y="569581"/>
            <a:ext cx="6546235" cy="766850"/>
          </a:xfrm>
        </p:spPr>
        <p:txBody>
          <a:bodyPr>
            <a:normAutofit/>
          </a:bodyPr>
          <a:lstStyle/>
          <a:p>
            <a:pPr algn="ctr"/>
            <a:r>
              <a:rPr lang="en-US" sz="3600" b="1" dirty="0">
                <a:solidFill>
                  <a:schemeClr val="bg1"/>
                </a:solidFill>
                <a:latin typeface="Apple Chancery" panose="03020702040506060504" pitchFamily="66" charset="-79"/>
                <a:cs typeface="Apple Chancery" panose="03020702040506060504" pitchFamily="66" charset="-79"/>
              </a:rPr>
              <a:t>1952 to 1954</a:t>
            </a:r>
          </a:p>
        </p:txBody>
      </p:sp>
      <p:sp>
        <p:nvSpPr>
          <p:cNvPr id="13" name="Footer Placeholder 3">
            <a:extLst>
              <a:ext uri="{FF2B5EF4-FFF2-40B4-BE49-F238E27FC236}">
                <a16:creationId xmlns:a16="http://schemas.microsoft.com/office/drawing/2014/main" id="{2F82130F-D90E-5F40-8D85-29937253BEE4}"/>
              </a:ext>
            </a:extLst>
          </p:cNvPr>
          <p:cNvSpPr>
            <a:spLocks noGrp="1"/>
          </p:cNvSpPr>
          <p:nvPr>
            <p:ph type="ftr" sz="quarter" idx="11"/>
          </p:nvPr>
        </p:nvSpPr>
        <p:spPr>
          <a:xfrm>
            <a:off x="0" y="10055316"/>
            <a:ext cx="3337213" cy="561340"/>
          </a:xfrm>
        </p:spPr>
        <p:txBody>
          <a:bodyPr/>
          <a:lstStyle/>
          <a:p>
            <a:r>
              <a:rPr lang="en-US" sz="1000" dirty="0"/>
              <a:t>Rotary Club of Canterbury: Let's Stay Together Project</a:t>
            </a:r>
          </a:p>
        </p:txBody>
      </p:sp>
      <p:sp>
        <p:nvSpPr>
          <p:cNvPr id="6" name="Rectangle 5">
            <a:extLst>
              <a:ext uri="{FF2B5EF4-FFF2-40B4-BE49-F238E27FC236}">
                <a16:creationId xmlns:a16="http://schemas.microsoft.com/office/drawing/2014/main" id="{4CBA9459-DF1D-41EA-9B39-0322986ECF55}"/>
              </a:ext>
            </a:extLst>
          </p:cNvPr>
          <p:cNvSpPr/>
          <p:nvPr/>
        </p:nvSpPr>
        <p:spPr>
          <a:xfrm>
            <a:off x="521802" y="6225581"/>
            <a:ext cx="6546235" cy="2677656"/>
          </a:xfrm>
          <a:prstGeom prst="rect">
            <a:avLst/>
          </a:prstGeom>
        </p:spPr>
        <p:txBody>
          <a:bodyPr wrap="square">
            <a:spAutoFit/>
          </a:bodyPr>
          <a:lstStyle/>
          <a:p>
            <a:r>
              <a:rPr lang="en-AU" sz="2400" dirty="0">
                <a:solidFill>
                  <a:schemeClr val="bg1"/>
                </a:solidFill>
              </a:rPr>
              <a:t>In 1952 the </a:t>
            </a:r>
            <a:r>
              <a:rPr lang="en-AU" sz="2400" dirty="0" err="1">
                <a:solidFill>
                  <a:schemeClr val="bg1"/>
                </a:solidFill>
              </a:rPr>
              <a:t>Victa</a:t>
            </a:r>
            <a:r>
              <a:rPr lang="en-AU" sz="2400" dirty="0">
                <a:solidFill>
                  <a:schemeClr val="bg1"/>
                </a:solidFill>
              </a:rPr>
              <a:t> lawn mower was invented and it meant no more pushing and pulling the hand mower.  </a:t>
            </a:r>
          </a:p>
          <a:p>
            <a:endParaRPr lang="en-AU" sz="2400" dirty="0">
              <a:solidFill>
                <a:schemeClr val="bg1"/>
              </a:solidFill>
            </a:endParaRPr>
          </a:p>
          <a:p>
            <a:endParaRPr lang="en-AU" sz="2400" dirty="0">
              <a:solidFill>
                <a:schemeClr val="bg1"/>
              </a:solidFill>
            </a:endParaRPr>
          </a:p>
          <a:p>
            <a:r>
              <a:rPr lang="en-AU" sz="2400" dirty="0">
                <a:solidFill>
                  <a:schemeClr val="bg1"/>
                </a:solidFill>
              </a:rPr>
              <a:t>My Dad loved his </a:t>
            </a:r>
            <a:r>
              <a:rPr lang="en-AU" sz="2400" dirty="0" err="1">
                <a:solidFill>
                  <a:schemeClr val="bg1"/>
                </a:solidFill>
              </a:rPr>
              <a:t>Victa</a:t>
            </a:r>
            <a:r>
              <a:rPr lang="en-AU" sz="2400" dirty="0">
                <a:solidFill>
                  <a:schemeClr val="bg1"/>
                </a:solidFill>
              </a:rPr>
              <a:t> mower!</a:t>
            </a:r>
            <a:endParaRPr lang="en-AU" sz="2400" b="1" dirty="0">
              <a:solidFill>
                <a:schemeClr val="bg1"/>
              </a:solidFill>
            </a:endParaRPr>
          </a:p>
          <a:p>
            <a:endParaRPr lang="en-AU" sz="2400" b="1" dirty="0">
              <a:solidFill>
                <a:schemeClr val="bg1"/>
              </a:solidFill>
            </a:endParaRPr>
          </a:p>
        </p:txBody>
      </p:sp>
      <p:pic>
        <p:nvPicPr>
          <p:cNvPr id="9" name="Picture 8">
            <a:extLst>
              <a:ext uri="{FF2B5EF4-FFF2-40B4-BE49-F238E27FC236}">
                <a16:creationId xmlns:a16="http://schemas.microsoft.com/office/drawing/2014/main" id="{B0E8C132-85E6-C240-9F80-104A56E65512}"/>
              </a:ext>
            </a:extLst>
          </p:cNvPr>
          <p:cNvPicPr/>
          <p:nvPr/>
        </p:nvPicPr>
        <p:blipFill>
          <a:blip r:embed="rId3"/>
          <a:stretch>
            <a:fillRect/>
          </a:stretch>
        </p:blipFill>
        <p:spPr>
          <a:xfrm>
            <a:off x="1458133" y="1794926"/>
            <a:ext cx="4673571" cy="4049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a:extLst>
              <a:ext uri="{FF2B5EF4-FFF2-40B4-BE49-F238E27FC236}">
                <a16:creationId xmlns:a16="http://schemas.microsoft.com/office/drawing/2014/main" id="{B4FF0D24-F78B-D74A-AC6A-96D3C48681D2}"/>
              </a:ext>
            </a:extLst>
          </p:cNvPr>
          <p:cNvSpPr>
            <a:spLocks noChangeArrowheads="1"/>
          </p:cNvSpPr>
          <p:nvPr/>
        </p:nvSpPr>
        <p:spPr bwMode="auto">
          <a:xfrm>
            <a:off x="1601962" y="4730018"/>
            <a:ext cx="604910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274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CBEC34BC-8FB3-BE42-8B2E-8AE54C2CF44E}"/>
              </a:ext>
            </a:extLst>
          </p:cNvPr>
          <p:cNvSpPr>
            <a:spLocks noGrp="1"/>
          </p:cNvSpPr>
          <p:nvPr>
            <p:ph type="title"/>
          </p:nvPr>
        </p:nvSpPr>
        <p:spPr>
          <a:xfrm>
            <a:off x="521802" y="569580"/>
            <a:ext cx="6546235" cy="764546"/>
          </a:xfrm>
        </p:spPr>
        <p:txBody>
          <a:bodyPr>
            <a:normAutofit/>
          </a:bodyPr>
          <a:lstStyle/>
          <a:p>
            <a:pPr algn="ctr"/>
            <a:r>
              <a:rPr lang="en-US" sz="3600" b="1" dirty="0">
                <a:solidFill>
                  <a:schemeClr val="bg1"/>
                </a:solidFill>
                <a:latin typeface="Apple Chancery" panose="03020702040506060504" pitchFamily="66" charset="-79"/>
                <a:cs typeface="Apple Chancery" panose="03020702040506060504" pitchFamily="66" charset="-79"/>
              </a:rPr>
              <a:t>1952 to 1954</a:t>
            </a:r>
          </a:p>
        </p:txBody>
      </p:sp>
      <p:sp>
        <p:nvSpPr>
          <p:cNvPr id="4" name="Rectangle 3">
            <a:extLst>
              <a:ext uri="{FF2B5EF4-FFF2-40B4-BE49-F238E27FC236}">
                <a16:creationId xmlns:a16="http://schemas.microsoft.com/office/drawing/2014/main" id="{21B41FF5-76A2-4D42-9D20-FAD6D98691FB}"/>
              </a:ext>
            </a:extLst>
          </p:cNvPr>
          <p:cNvSpPr>
            <a:spLocks noChangeArrowheads="1"/>
          </p:cNvSpPr>
          <p:nvPr/>
        </p:nvSpPr>
        <p:spPr bwMode="auto">
          <a:xfrm>
            <a:off x="1011704" y="2330382"/>
            <a:ext cx="57705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rPr>
              <a:t>Australia was very excited by the 1954 Royal Tour. </a:t>
            </a:r>
            <a:endParaRPr kumimoji="0" lang="en-US" altLang="en-US" sz="2400" b="0"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61B3ED1-57DF-0440-AEB7-6756D97C7F31}"/>
              </a:ext>
            </a:extLst>
          </p:cNvPr>
          <p:cNvPicPr/>
          <p:nvPr/>
        </p:nvPicPr>
        <p:blipFill>
          <a:blip r:embed="rId2"/>
          <a:stretch>
            <a:fillRect/>
          </a:stretch>
        </p:blipFill>
        <p:spPr>
          <a:xfrm>
            <a:off x="1011704" y="3882391"/>
            <a:ext cx="6056333" cy="41859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9593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C4B8-C59E-5740-ACC1-FBC7108E48C6}"/>
              </a:ext>
            </a:extLst>
          </p:cNvPr>
          <p:cNvSpPr>
            <a:spLocks noGrp="1"/>
          </p:cNvSpPr>
          <p:nvPr>
            <p:ph type="title"/>
          </p:nvPr>
        </p:nvSpPr>
        <p:spPr>
          <a:xfrm>
            <a:off x="521802" y="569580"/>
            <a:ext cx="6546235" cy="834677"/>
          </a:xfrm>
        </p:spPr>
        <p:txBody>
          <a:bodyPr>
            <a:normAutofit/>
          </a:bodyPr>
          <a:lstStyle/>
          <a:p>
            <a:pPr algn="ctr"/>
            <a:r>
              <a:rPr lang="en-US" sz="3600" b="1" dirty="0">
                <a:solidFill>
                  <a:schemeClr val="bg1"/>
                </a:solidFill>
                <a:latin typeface="Apple Chancery" panose="03020702040506060504" pitchFamily="66" charset="-79"/>
                <a:cs typeface="Apple Chancery" panose="03020702040506060504" pitchFamily="66" charset="-79"/>
              </a:rPr>
              <a:t>1956</a:t>
            </a:r>
          </a:p>
        </p:txBody>
      </p:sp>
      <p:sp>
        <p:nvSpPr>
          <p:cNvPr id="8" name="Footer Placeholder 3">
            <a:extLst>
              <a:ext uri="{FF2B5EF4-FFF2-40B4-BE49-F238E27FC236}">
                <a16:creationId xmlns:a16="http://schemas.microsoft.com/office/drawing/2014/main" id="{168BA259-FFD5-BC43-8DC3-E928129CD606}"/>
              </a:ext>
            </a:extLst>
          </p:cNvPr>
          <p:cNvSpPr>
            <a:spLocks noGrp="1"/>
          </p:cNvSpPr>
          <p:nvPr>
            <p:ph type="ftr" sz="quarter" idx="11"/>
          </p:nvPr>
        </p:nvSpPr>
        <p:spPr>
          <a:xfrm>
            <a:off x="49072" y="10136823"/>
            <a:ext cx="3337213" cy="561340"/>
          </a:xfrm>
        </p:spPr>
        <p:txBody>
          <a:bodyPr/>
          <a:lstStyle/>
          <a:p>
            <a:r>
              <a:rPr lang="en-US" sz="1000" dirty="0"/>
              <a:t>Rotary Club of Canterbury: Let's Stay Together Project</a:t>
            </a:r>
          </a:p>
        </p:txBody>
      </p:sp>
      <p:pic>
        <p:nvPicPr>
          <p:cNvPr id="3" name="Picture 2">
            <a:extLst>
              <a:ext uri="{FF2B5EF4-FFF2-40B4-BE49-F238E27FC236}">
                <a16:creationId xmlns:a16="http://schemas.microsoft.com/office/drawing/2014/main" id="{AA475849-9A8D-384D-8E8F-09BC7AF7B45A}"/>
              </a:ext>
            </a:extLst>
          </p:cNvPr>
          <p:cNvPicPr/>
          <p:nvPr/>
        </p:nvPicPr>
        <p:blipFill>
          <a:blip r:embed="rId3" cstate="print"/>
          <a:stretch>
            <a:fillRect/>
          </a:stretch>
        </p:blipFill>
        <p:spPr>
          <a:xfrm>
            <a:off x="1979102" y="2037150"/>
            <a:ext cx="3631634" cy="4946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AE99FCB1-371B-AD45-9FB5-99C15667A9D1}"/>
              </a:ext>
            </a:extLst>
          </p:cNvPr>
          <p:cNvSpPr txBox="1"/>
          <p:nvPr/>
        </p:nvSpPr>
        <p:spPr>
          <a:xfrm>
            <a:off x="656714" y="7577409"/>
            <a:ext cx="6546235" cy="1200329"/>
          </a:xfrm>
          <a:prstGeom prst="rect">
            <a:avLst/>
          </a:prstGeom>
          <a:noFill/>
        </p:spPr>
        <p:txBody>
          <a:bodyPr wrap="square" rtlCol="0">
            <a:spAutoFit/>
          </a:bodyPr>
          <a:lstStyle/>
          <a:p>
            <a:r>
              <a:rPr lang="en-US" sz="2400" dirty="0">
                <a:solidFill>
                  <a:schemeClr val="bg1"/>
                </a:solidFill>
              </a:rPr>
              <a:t>Television came to Australia in time for the Melbourne Olympic Games. Pictures were in black and white only!</a:t>
            </a:r>
          </a:p>
        </p:txBody>
      </p:sp>
    </p:spTree>
    <p:extLst>
      <p:ext uri="{BB962C8B-B14F-4D97-AF65-F5344CB8AC3E}">
        <p14:creationId xmlns:p14="http://schemas.microsoft.com/office/powerpoint/2010/main" val="112502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3A128774-7BD6-4544-A2E1-D16621406A2C}"/>
              </a:ext>
            </a:extLst>
          </p:cNvPr>
          <p:cNvSpPr>
            <a:spLocks noGrp="1"/>
          </p:cNvSpPr>
          <p:nvPr>
            <p:ph type="ftr" sz="quarter" idx="11"/>
          </p:nvPr>
        </p:nvSpPr>
        <p:spPr>
          <a:xfrm>
            <a:off x="0" y="9992834"/>
            <a:ext cx="3337213" cy="561340"/>
          </a:xfrm>
        </p:spPr>
        <p:txBody>
          <a:bodyPr/>
          <a:lstStyle/>
          <a:p>
            <a:r>
              <a:rPr lang="en-US" sz="1000" dirty="0"/>
              <a:t>Rotary Club of Canterbury: Let's Stay Together Project</a:t>
            </a:r>
          </a:p>
        </p:txBody>
      </p:sp>
      <p:pic>
        <p:nvPicPr>
          <p:cNvPr id="6" name="Picture 5">
            <a:extLst>
              <a:ext uri="{FF2B5EF4-FFF2-40B4-BE49-F238E27FC236}">
                <a16:creationId xmlns:a16="http://schemas.microsoft.com/office/drawing/2014/main" id="{1DE9AD86-B4F2-4E44-8E6C-89E8A4E6570A}"/>
              </a:ext>
            </a:extLst>
          </p:cNvPr>
          <p:cNvPicPr/>
          <p:nvPr/>
        </p:nvPicPr>
        <p:blipFill>
          <a:blip r:embed="rId2"/>
          <a:stretch>
            <a:fillRect/>
          </a:stretch>
        </p:blipFill>
        <p:spPr>
          <a:xfrm>
            <a:off x="721162" y="4272197"/>
            <a:ext cx="6069382" cy="3862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7997CC7E-D2FF-6E44-AEBA-CED2E10D228C}"/>
              </a:ext>
            </a:extLst>
          </p:cNvPr>
          <p:cNvSpPr txBox="1"/>
          <p:nvPr/>
        </p:nvSpPr>
        <p:spPr>
          <a:xfrm>
            <a:off x="721162" y="2254467"/>
            <a:ext cx="5946185" cy="1200329"/>
          </a:xfrm>
          <a:prstGeom prst="rect">
            <a:avLst/>
          </a:prstGeom>
          <a:noFill/>
        </p:spPr>
        <p:txBody>
          <a:bodyPr wrap="square" rtlCol="0">
            <a:spAutoFit/>
          </a:bodyPr>
          <a:lstStyle/>
          <a:p>
            <a:r>
              <a:rPr lang="en-AU" sz="2400" dirty="0">
                <a:solidFill>
                  <a:schemeClr val="bg1"/>
                </a:solidFill>
              </a:rPr>
              <a:t>In 1956, Melbourne hosted the Olympic Games. Athletes like Betty Cuthbert, and our swimmers did us proud. </a:t>
            </a:r>
          </a:p>
        </p:txBody>
      </p:sp>
      <p:sp>
        <p:nvSpPr>
          <p:cNvPr id="8" name="Title 1">
            <a:extLst>
              <a:ext uri="{FF2B5EF4-FFF2-40B4-BE49-F238E27FC236}">
                <a16:creationId xmlns:a16="http://schemas.microsoft.com/office/drawing/2014/main" id="{A50F8099-E092-ED4B-9726-E37682BE089E}"/>
              </a:ext>
            </a:extLst>
          </p:cNvPr>
          <p:cNvSpPr txBox="1">
            <a:spLocks/>
          </p:cNvSpPr>
          <p:nvPr/>
        </p:nvSpPr>
        <p:spPr>
          <a:xfrm>
            <a:off x="521802" y="569580"/>
            <a:ext cx="6546235" cy="834677"/>
          </a:xfrm>
          <a:prstGeom prst="rect">
            <a:avLst/>
          </a:prstGeom>
        </p:spPr>
        <p:txBody>
          <a:bodyPr vert="horz" lIns="91440" tIns="45720" rIns="91440" bIns="45720" rtlCol="0" anchor="ctr">
            <a:normAutofit/>
          </a:bodyPr>
          <a:lstStyle>
            <a:lvl1pPr algn="l" defTabSz="569214" rtl="0" eaLnBrk="1" latinLnBrk="0" hangingPunct="1">
              <a:lnSpc>
                <a:spcPct val="90000"/>
              </a:lnSpc>
              <a:spcBef>
                <a:spcPct val="0"/>
              </a:spcBef>
              <a:buNone/>
              <a:defRPr sz="2739"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a:solidFill>
                  <a:schemeClr val="bg1"/>
                </a:solidFill>
                <a:latin typeface="Apple Chancery" panose="03020702040506060504" pitchFamily="66" charset="-79"/>
                <a:cs typeface="Apple Chancery" panose="03020702040506060504" pitchFamily="66" charset="-79"/>
              </a:rPr>
              <a:t>1956</a:t>
            </a:r>
            <a:endParaRPr lang="en-US" sz="3600" b="1" dirty="0">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319654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57B931-A214-9846-AD0E-84778F469286}"/>
              </a:ext>
            </a:extLst>
          </p:cNvPr>
          <p:cNvSpPr txBox="1">
            <a:spLocks/>
          </p:cNvSpPr>
          <p:nvPr/>
        </p:nvSpPr>
        <p:spPr>
          <a:xfrm>
            <a:off x="521802" y="569580"/>
            <a:ext cx="6546235" cy="834677"/>
          </a:xfrm>
          <a:prstGeom prst="rect">
            <a:avLst/>
          </a:prstGeom>
        </p:spPr>
        <p:txBody>
          <a:bodyPr vert="horz" lIns="91440" tIns="45720" rIns="91440" bIns="45720" rtlCol="0" anchor="ctr">
            <a:normAutofit/>
          </a:bodyPr>
          <a:lstStyle>
            <a:lvl1pPr algn="l" defTabSz="569214" rtl="0" eaLnBrk="1" latinLnBrk="0" hangingPunct="1">
              <a:lnSpc>
                <a:spcPct val="90000"/>
              </a:lnSpc>
              <a:spcBef>
                <a:spcPct val="0"/>
              </a:spcBef>
              <a:buNone/>
              <a:defRPr sz="2739"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solidFill>
                  <a:schemeClr val="bg1"/>
                </a:solidFill>
                <a:latin typeface="Apple Chancery" panose="03020702040506060504" pitchFamily="66" charset="-79"/>
                <a:cs typeface="Apple Chancery" panose="03020702040506060504" pitchFamily="66" charset="-79"/>
              </a:rPr>
              <a:t>1956</a:t>
            </a:r>
          </a:p>
        </p:txBody>
      </p:sp>
      <p:sp>
        <p:nvSpPr>
          <p:cNvPr id="4" name="TextBox 3">
            <a:extLst>
              <a:ext uri="{FF2B5EF4-FFF2-40B4-BE49-F238E27FC236}">
                <a16:creationId xmlns:a16="http://schemas.microsoft.com/office/drawing/2014/main" id="{47F8B858-9487-B940-8179-80367A10FAFC}"/>
              </a:ext>
            </a:extLst>
          </p:cNvPr>
          <p:cNvSpPr txBox="1"/>
          <p:nvPr/>
        </p:nvSpPr>
        <p:spPr>
          <a:xfrm>
            <a:off x="884420" y="3844056"/>
            <a:ext cx="6378488" cy="3046988"/>
          </a:xfrm>
          <a:prstGeom prst="rect">
            <a:avLst/>
          </a:prstGeom>
          <a:noFill/>
        </p:spPr>
        <p:txBody>
          <a:bodyPr wrap="square" rtlCol="0">
            <a:spAutoFit/>
          </a:bodyPr>
          <a:lstStyle/>
          <a:p>
            <a:r>
              <a:rPr lang="en-AU" sz="2400" dirty="0">
                <a:solidFill>
                  <a:schemeClr val="bg1"/>
                </a:solidFill>
              </a:rPr>
              <a:t>The polio vaccine was given to children.</a:t>
            </a:r>
          </a:p>
          <a:p>
            <a:endParaRPr lang="en-AU" sz="2400" dirty="0">
              <a:solidFill>
                <a:schemeClr val="bg1"/>
              </a:solidFill>
            </a:endParaRPr>
          </a:p>
          <a:p>
            <a:r>
              <a:rPr lang="en-AU" sz="2400" dirty="0">
                <a:solidFill>
                  <a:schemeClr val="bg1"/>
                </a:solidFill>
              </a:rPr>
              <a:t>Teeth braces were first used. </a:t>
            </a:r>
          </a:p>
          <a:p>
            <a:endParaRPr lang="en-AU" sz="2400" dirty="0">
              <a:solidFill>
                <a:schemeClr val="bg1"/>
              </a:solidFill>
            </a:endParaRPr>
          </a:p>
          <a:p>
            <a:r>
              <a:rPr lang="en-AU" sz="2400" dirty="0">
                <a:solidFill>
                  <a:schemeClr val="bg1"/>
                </a:solidFill>
              </a:rPr>
              <a:t>In 1958 the first skyscraper was built in Australia.</a:t>
            </a:r>
          </a:p>
          <a:p>
            <a:endParaRPr lang="en-AU" sz="2400" dirty="0">
              <a:solidFill>
                <a:schemeClr val="bg1"/>
              </a:solidFill>
            </a:endParaRPr>
          </a:p>
          <a:p>
            <a:r>
              <a:rPr lang="en-AU" sz="2400" dirty="0">
                <a:solidFill>
                  <a:schemeClr val="bg1"/>
                </a:solidFill>
              </a:rPr>
              <a:t>The aeroplane black box recorder was invented in Australia.</a:t>
            </a:r>
          </a:p>
        </p:txBody>
      </p:sp>
      <p:sp>
        <p:nvSpPr>
          <p:cNvPr id="5" name="Title 1">
            <a:extLst>
              <a:ext uri="{FF2B5EF4-FFF2-40B4-BE49-F238E27FC236}">
                <a16:creationId xmlns:a16="http://schemas.microsoft.com/office/drawing/2014/main" id="{9ECBA2E4-1D19-3043-BB1C-7F5CB3EBB213}"/>
              </a:ext>
            </a:extLst>
          </p:cNvPr>
          <p:cNvSpPr>
            <a:spLocks noGrp="1"/>
          </p:cNvSpPr>
          <p:nvPr>
            <p:ph type="title"/>
          </p:nvPr>
        </p:nvSpPr>
        <p:spPr>
          <a:xfrm>
            <a:off x="521802" y="1739302"/>
            <a:ext cx="6546235" cy="2067817"/>
          </a:xfrm>
        </p:spPr>
        <p:txBody>
          <a:bodyPr>
            <a:normAutofit/>
          </a:bodyPr>
          <a:lstStyle/>
          <a:p>
            <a:pPr algn="ctr"/>
            <a:r>
              <a:rPr lang="en-AU" b="1" dirty="0">
                <a:solidFill>
                  <a:schemeClr val="bg1"/>
                </a:solidFill>
                <a:latin typeface="Apple Chancery" panose="03020702040506060504" pitchFamily="66" charset="-79"/>
                <a:cs typeface="Apple Chancery" panose="03020702040506060504" pitchFamily="66" charset="-79"/>
              </a:rPr>
              <a:t>Some more interesting facts and inventions in the 1950s</a:t>
            </a:r>
            <a:endParaRPr lang="en-US" sz="2200" b="1" dirty="0">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246410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B1D74-96B3-44D0-9612-60B97073B15D}"/>
              </a:ext>
            </a:extLst>
          </p:cNvPr>
          <p:cNvSpPr>
            <a:spLocks noGrp="1"/>
          </p:cNvSpPr>
          <p:nvPr>
            <p:ph type="title"/>
          </p:nvPr>
        </p:nvSpPr>
        <p:spPr>
          <a:xfrm>
            <a:off x="521802" y="299803"/>
            <a:ext cx="6658487" cy="554701"/>
          </a:xfrm>
        </p:spPr>
        <p:txBody>
          <a:bodyPr>
            <a:normAutofit fontScale="90000"/>
          </a:bodyPr>
          <a:lstStyle/>
          <a:p>
            <a:pPr algn="ctr"/>
            <a:r>
              <a:rPr lang="en-AU" sz="3600" b="1" dirty="0">
                <a:solidFill>
                  <a:schemeClr val="bg1"/>
                </a:solidFill>
                <a:latin typeface="Apple Chancery" panose="03020702040506060504" pitchFamily="66" charset="-79"/>
                <a:cs typeface="Apple Chancery" panose="03020702040506060504" pitchFamily="66" charset="-79"/>
              </a:rPr>
              <a:t>1960s </a:t>
            </a:r>
            <a:endParaRPr lang="en-US" sz="3200" b="1" dirty="0">
              <a:solidFill>
                <a:schemeClr val="bg1"/>
              </a:solidFill>
              <a:latin typeface="Apple Chancery" panose="03020702040506060504" pitchFamily="66" charset="-79"/>
              <a:cs typeface="Apple Chancery" panose="03020702040506060504" pitchFamily="66" charset="-79"/>
            </a:endParaRPr>
          </a:p>
        </p:txBody>
      </p:sp>
      <p:sp>
        <p:nvSpPr>
          <p:cNvPr id="10" name="Footer Placeholder 3">
            <a:extLst>
              <a:ext uri="{FF2B5EF4-FFF2-40B4-BE49-F238E27FC236}">
                <a16:creationId xmlns:a16="http://schemas.microsoft.com/office/drawing/2014/main" id="{8565F9C9-5841-F74F-9921-34482CF11ADD}"/>
              </a:ext>
            </a:extLst>
          </p:cNvPr>
          <p:cNvSpPr>
            <a:spLocks noGrp="1"/>
          </p:cNvSpPr>
          <p:nvPr>
            <p:ph type="ftr" sz="quarter" idx="11"/>
          </p:nvPr>
        </p:nvSpPr>
        <p:spPr>
          <a:xfrm>
            <a:off x="76152" y="10009414"/>
            <a:ext cx="3337213" cy="561340"/>
          </a:xfrm>
        </p:spPr>
        <p:txBody>
          <a:bodyPr/>
          <a:lstStyle/>
          <a:p>
            <a:r>
              <a:rPr lang="en-US" sz="1000" dirty="0"/>
              <a:t>Rotary Club of Canterbury: Let's Stay Together Project</a:t>
            </a:r>
          </a:p>
        </p:txBody>
      </p:sp>
      <p:sp>
        <p:nvSpPr>
          <p:cNvPr id="8" name="Rectangle 7">
            <a:extLst>
              <a:ext uri="{FF2B5EF4-FFF2-40B4-BE49-F238E27FC236}">
                <a16:creationId xmlns:a16="http://schemas.microsoft.com/office/drawing/2014/main" id="{BA98E6DA-BC47-4784-A189-47AF36F39931}"/>
              </a:ext>
            </a:extLst>
          </p:cNvPr>
          <p:cNvSpPr/>
          <p:nvPr/>
        </p:nvSpPr>
        <p:spPr>
          <a:xfrm>
            <a:off x="10070248" y="9350358"/>
            <a:ext cx="2861566" cy="1347805"/>
          </a:xfrm>
          <a:prstGeom prst="rect">
            <a:avLst/>
          </a:prstGeom>
        </p:spPr>
        <p:txBody>
          <a:bodyPr wrap="square">
            <a:spAutoFit/>
          </a:bodyPr>
          <a:lstStyle/>
          <a:p>
            <a:pPr>
              <a:lnSpc>
                <a:spcPct val="115000"/>
              </a:lnSpc>
              <a:spcAft>
                <a:spcPts val="1000"/>
              </a:spcAft>
            </a:pPr>
            <a:r>
              <a:rPr lang="en-US" b="1" dirty="0"/>
              <a:t>But </a:t>
            </a:r>
            <a:r>
              <a:rPr lang="en-US" dirty="0"/>
              <a:t> </a:t>
            </a:r>
            <a:r>
              <a:rPr lang="en-US" b="1" dirty="0"/>
              <a:t>only Georges represented international fashion and style in Melbourne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E5FD425C-7F53-42E6-A1AF-92FA7179F90C}"/>
              </a:ext>
            </a:extLst>
          </p:cNvPr>
          <p:cNvSpPr/>
          <p:nvPr/>
        </p:nvSpPr>
        <p:spPr>
          <a:xfrm>
            <a:off x="521802" y="972084"/>
            <a:ext cx="6810331" cy="6063198"/>
          </a:xfrm>
          <a:prstGeom prst="rect">
            <a:avLst/>
          </a:prstGeom>
        </p:spPr>
        <p:txBody>
          <a:bodyPr wrap="square">
            <a:spAutoFit/>
          </a:bodyPr>
          <a:lstStyle/>
          <a:p>
            <a:r>
              <a:rPr lang="en-AU" sz="2800" b="1" dirty="0">
                <a:solidFill>
                  <a:schemeClr val="bg1"/>
                </a:solidFill>
                <a:latin typeface="Apple Chancery" panose="03020702040506060504" pitchFamily="66" charset="-79"/>
                <a:cs typeface="Apple Chancery" panose="03020702040506060504" pitchFamily="66" charset="-79"/>
              </a:rPr>
              <a:t>Some interesting facts about the sixties</a:t>
            </a:r>
            <a:endParaRPr lang="en-AU" sz="2800" dirty="0">
              <a:solidFill>
                <a:schemeClr val="bg1"/>
              </a:solidFill>
              <a:latin typeface="Apple Chancery" panose="03020702040506060504" pitchFamily="66" charset="-79"/>
              <a:cs typeface="Apple Chancery" panose="03020702040506060504" pitchFamily="66" charset="-79"/>
            </a:endParaRPr>
          </a:p>
          <a:p>
            <a:endParaRPr lang="en-AU" sz="2400" dirty="0">
              <a:solidFill>
                <a:schemeClr val="bg1"/>
              </a:solidFill>
            </a:endParaRPr>
          </a:p>
          <a:p>
            <a:r>
              <a:rPr lang="en-AU" sz="2400" dirty="0">
                <a:solidFill>
                  <a:schemeClr val="bg1"/>
                </a:solidFill>
              </a:rPr>
              <a:t>The use of plastic spectacle lenses began.</a:t>
            </a:r>
          </a:p>
          <a:p>
            <a:endParaRPr lang="en-AU" sz="2400" dirty="0">
              <a:solidFill>
                <a:schemeClr val="bg1"/>
              </a:solidFill>
            </a:endParaRPr>
          </a:p>
          <a:p>
            <a:r>
              <a:rPr lang="en-AU" sz="2400" dirty="0">
                <a:solidFill>
                  <a:schemeClr val="bg1"/>
                </a:solidFill>
              </a:rPr>
              <a:t>In 1961 the contraceptive pill was introduced </a:t>
            </a:r>
          </a:p>
          <a:p>
            <a:endParaRPr lang="en-AU" sz="2400" dirty="0">
              <a:solidFill>
                <a:schemeClr val="bg1"/>
              </a:solidFill>
            </a:endParaRPr>
          </a:p>
          <a:p>
            <a:r>
              <a:rPr lang="en-AU" sz="2400" dirty="0">
                <a:solidFill>
                  <a:schemeClr val="bg1"/>
                </a:solidFill>
              </a:rPr>
              <a:t>Ultrasound was first used in this decade.</a:t>
            </a:r>
          </a:p>
          <a:p>
            <a:endParaRPr lang="en-AU" sz="2400" dirty="0">
              <a:solidFill>
                <a:schemeClr val="bg1"/>
              </a:solidFill>
            </a:endParaRPr>
          </a:p>
          <a:p>
            <a:r>
              <a:rPr lang="en-AU" sz="2400" dirty="0">
                <a:solidFill>
                  <a:schemeClr val="bg1"/>
                </a:solidFill>
              </a:rPr>
              <a:t>In 1964 the Beatles toured Australia.</a:t>
            </a:r>
          </a:p>
          <a:p>
            <a:endParaRPr lang="en-AU" sz="2400" dirty="0">
              <a:solidFill>
                <a:schemeClr val="bg1"/>
              </a:solidFill>
            </a:endParaRPr>
          </a:p>
          <a:p>
            <a:r>
              <a:rPr lang="en-AU" sz="2400" dirty="0">
                <a:solidFill>
                  <a:schemeClr val="bg1"/>
                </a:solidFill>
              </a:rPr>
              <a:t>We voted for indigenous people to be included in our census.</a:t>
            </a:r>
          </a:p>
          <a:p>
            <a:endParaRPr lang="en-AU" sz="2400" dirty="0">
              <a:solidFill>
                <a:schemeClr val="bg1"/>
              </a:solidFill>
            </a:endParaRPr>
          </a:p>
          <a:p>
            <a:r>
              <a:rPr lang="en-AU" sz="2400" dirty="0">
                <a:solidFill>
                  <a:schemeClr val="bg1"/>
                </a:solidFill>
              </a:rPr>
              <a:t>Rod Laver won the singles Grand Slam again.</a:t>
            </a:r>
          </a:p>
          <a:p>
            <a:endParaRPr lang="en-AU" sz="2400" dirty="0">
              <a:solidFill>
                <a:schemeClr val="bg1"/>
              </a:solidFill>
            </a:endParaRPr>
          </a:p>
          <a:p>
            <a:r>
              <a:rPr lang="en-AU" sz="2400" dirty="0">
                <a:solidFill>
                  <a:schemeClr val="bg1"/>
                </a:solidFill>
              </a:rPr>
              <a:t>The White Australia Policy ended in 1966.</a:t>
            </a:r>
          </a:p>
        </p:txBody>
      </p:sp>
      <p:pic>
        <p:nvPicPr>
          <p:cNvPr id="9" name="Picture 8">
            <a:extLst>
              <a:ext uri="{FF2B5EF4-FFF2-40B4-BE49-F238E27FC236}">
                <a16:creationId xmlns:a16="http://schemas.microsoft.com/office/drawing/2014/main" id="{3793A9F8-105D-5645-B48B-612E8B15490B}"/>
              </a:ext>
            </a:extLst>
          </p:cNvPr>
          <p:cNvPicPr/>
          <p:nvPr/>
        </p:nvPicPr>
        <p:blipFill>
          <a:blip r:embed="rId3"/>
          <a:stretch>
            <a:fillRect/>
          </a:stretch>
        </p:blipFill>
        <p:spPr>
          <a:xfrm>
            <a:off x="4596111" y="7152583"/>
            <a:ext cx="1960721" cy="2739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0782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B1D74-96B3-44D0-9612-60B97073B15D}"/>
              </a:ext>
            </a:extLst>
          </p:cNvPr>
          <p:cNvSpPr>
            <a:spLocks noGrp="1"/>
          </p:cNvSpPr>
          <p:nvPr>
            <p:ph type="title"/>
          </p:nvPr>
        </p:nvSpPr>
        <p:spPr>
          <a:xfrm>
            <a:off x="521802" y="569581"/>
            <a:ext cx="6546235" cy="766850"/>
          </a:xfrm>
        </p:spPr>
        <p:txBody>
          <a:bodyPr>
            <a:normAutofit/>
          </a:bodyPr>
          <a:lstStyle/>
          <a:p>
            <a:pPr algn="ctr"/>
            <a:r>
              <a:rPr lang="en-US" sz="4000" b="1" dirty="0">
                <a:solidFill>
                  <a:schemeClr val="bg1"/>
                </a:solidFill>
                <a:latin typeface="Apple Chancery" panose="03020702040506060504" pitchFamily="66" charset="-79"/>
                <a:cs typeface="Apple Chancery" panose="03020702040506060504" pitchFamily="66" charset="-79"/>
              </a:rPr>
              <a:t>1965 and 1966</a:t>
            </a:r>
            <a:endParaRPr lang="en-US" sz="2000" b="1" dirty="0">
              <a:solidFill>
                <a:schemeClr val="bg1"/>
              </a:solidFill>
              <a:latin typeface="Apple Chancery" panose="03020702040506060504" pitchFamily="66" charset="-79"/>
              <a:cs typeface="Apple Chancery" panose="03020702040506060504" pitchFamily="66" charset="-79"/>
            </a:endParaRPr>
          </a:p>
        </p:txBody>
      </p:sp>
      <p:sp>
        <p:nvSpPr>
          <p:cNvPr id="10" name="Footer Placeholder 3">
            <a:extLst>
              <a:ext uri="{FF2B5EF4-FFF2-40B4-BE49-F238E27FC236}">
                <a16:creationId xmlns:a16="http://schemas.microsoft.com/office/drawing/2014/main" id="{866AECEE-F8E7-7E4A-A556-9B77E8FE542A}"/>
              </a:ext>
            </a:extLst>
          </p:cNvPr>
          <p:cNvSpPr>
            <a:spLocks noGrp="1"/>
          </p:cNvSpPr>
          <p:nvPr>
            <p:ph type="ftr" sz="quarter" idx="11"/>
          </p:nvPr>
        </p:nvSpPr>
        <p:spPr>
          <a:xfrm>
            <a:off x="37774" y="10044039"/>
            <a:ext cx="3337213" cy="561340"/>
          </a:xfrm>
        </p:spPr>
        <p:txBody>
          <a:bodyPr/>
          <a:lstStyle/>
          <a:p>
            <a:r>
              <a:rPr lang="en-US" sz="1000" dirty="0"/>
              <a:t>Rotary Club of Canterbury: Let's Stay Together Project</a:t>
            </a:r>
          </a:p>
        </p:txBody>
      </p:sp>
      <p:sp>
        <p:nvSpPr>
          <p:cNvPr id="2" name="TextBox 1">
            <a:extLst>
              <a:ext uri="{FF2B5EF4-FFF2-40B4-BE49-F238E27FC236}">
                <a16:creationId xmlns:a16="http://schemas.microsoft.com/office/drawing/2014/main" id="{47BA280E-6A6B-45D0-A922-D456B9F40F28}"/>
              </a:ext>
            </a:extLst>
          </p:cNvPr>
          <p:cNvSpPr txBox="1"/>
          <p:nvPr/>
        </p:nvSpPr>
        <p:spPr>
          <a:xfrm>
            <a:off x="646053" y="4895558"/>
            <a:ext cx="6421984" cy="1200329"/>
          </a:xfrm>
          <a:prstGeom prst="rect">
            <a:avLst/>
          </a:prstGeom>
          <a:noFill/>
        </p:spPr>
        <p:txBody>
          <a:bodyPr wrap="square" rtlCol="0">
            <a:spAutoFit/>
          </a:bodyPr>
          <a:lstStyle/>
          <a:p>
            <a:r>
              <a:rPr lang="en-AU" sz="2400" dirty="0">
                <a:solidFill>
                  <a:schemeClr val="bg1"/>
                </a:solidFill>
              </a:rPr>
              <a:t>In 1966........</a:t>
            </a:r>
          </a:p>
          <a:p>
            <a:r>
              <a:rPr lang="en-AU" sz="2400" dirty="0">
                <a:solidFill>
                  <a:schemeClr val="bg1"/>
                </a:solidFill>
              </a:rPr>
              <a:t>the iconic children’s TV show Playschool began on the ABC.</a:t>
            </a:r>
          </a:p>
        </p:txBody>
      </p:sp>
      <p:sp>
        <p:nvSpPr>
          <p:cNvPr id="13" name="TextBox 12">
            <a:extLst>
              <a:ext uri="{FF2B5EF4-FFF2-40B4-BE49-F238E27FC236}">
                <a16:creationId xmlns:a16="http://schemas.microsoft.com/office/drawing/2014/main" id="{2A3FB058-6687-BF4C-84E2-4227708F266D}"/>
              </a:ext>
            </a:extLst>
          </p:cNvPr>
          <p:cNvSpPr txBox="1"/>
          <p:nvPr/>
        </p:nvSpPr>
        <p:spPr>
          <a:xfrm>
            <a:off x="4551090" y="1437684"/>
            <a:ext cx="2516947" cy="2308324"/>
          </a:xfrm>
          <a:prstGeom prst="rect">
            <a:avLst/>
          </a:prstGeom>
          <a:noFill/>
        </p:spPr>
        <p:txBody>
          <a:bodyPr wrap="square" rtlCol="0">
            <a:spAutoFit/>
          </a:bodyPr>
          <a:lstStyle/>
          <a:p>
            <a:r>
              <a:rPr lang="en-AU" sz="2400" dirty="0">
                <a:solidFill>
                  <a:schemeClr val="bg1"/>
                </a:solidFill>
              </a:rPr>
              <a:t>In 1965 our first troops were sent to </a:t>
            </a:r>
          </a:p>
          <a:p>
            <a:r>
              <a:rPr lang="en-AU" sz="2400" dirty="0">
                <a:solidFill>
                  <a:schemeClr val="bg1"/>
                </a:solidFill>
              </a:rPr>
              <a:t>Vietnam. It was a long and bitter war. </a:t>
            </a:r>
          </a:p>
        </p:txBody>
      </p:sp>
      <p:pic>
        <p:nvPicPr>
          <p:cNvPr id="12" name="Picture 11">
            <a:extLst>
              <a:ext uri="{FF2B5EF4-FFF2-40B4-BE49-F238E27FC236}">
                <a16:creationId xmlns:a16="http://schemas.microsoft.com/office/drawing/2014/main" id="{8F61F796-8596-CA45-A3A1-756C95304F9C}"/>
              </a:ext>
            </a:extLst>
          </p:cNvPr>
          <p:cNvPicPr/>
          <p:nvPr/>
        </p:nvPicPr>
        <p:blipFill>
          <a:blip r:embed="rId3"/>
          <a:stretch>
            <a:fillRect/>
          </a:stretch>
        </p:blipFill>
        <p:spPr>
          <a:xfrm>
            <a:off x="646053" y="1437684"/>
            <a:ext cx="3742861" cy="2887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A3345A0F-F224-CC4B-A70F-2E776D3A1124}"/>
              </a:ext>
            </a:extLst>
          </p:cNvPr>
          <p:cNvPicPr/>
          <p:nvPr/>
        </p:nvPicPr>
        <p:blipFill>
          <a:blip r:embed="rId4"/>
          <a:stretch>
            <a:fillRect/>
          </a:stretch>
        </p:blipFill>
        <p:spPr>
          <a:xfrm>
            <a:off x="1124262" y="6656011"/>
            <a:ext cx="5104326" cy="2887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865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37210C3-3FE0-2149-B65A-0C1849386E5A}"/>
              </a:ext>
            </a:extLst>
          </p:cNvPr>
          <p:cNvSpPr txBox="1">
            <a:spLocks noGrp="1"/>
          </p:cNvSpPr>
          <p:nvPr>
            <p:ph idx="1"/>
          </p:nvPr>
        </p:nvSpPr>
        <p:spPr>
          <a:xfrm>
            <a:off x="858177" y="2400806"/>
            <a:ext cx="5643187" cy="5374036"/>
          </a:xfrm>
          <a:prstGeom prst="rect">
            <a:avLst/>
          </a:prstGeom>
          <a:noFill/>
        </p:spPr>
        <p:txBody>
          <a:bodyPr wrap="square" rtlCol="0">
            <a:noAutofit/>
          </a:bodyPr>
          <a:lstStyle/>
          <a:p>
            <a:pPr marL="0" indent="0">
              <a:buNone/>
            </a:pPr>
            <a:r>
              <a:rPr lang="en-US" sz="1600" dirty="0">
                <a:solidFill>
                  <a:schemeClr val="bg1"/>
                </a:solidFill>
                <a:ea typeface="Times New Roman" panose="02020603050405020304" pitchFamily="18" charset="0"/>
              </a:rPr>
              <a:t>The Rotary Club of Canterbury “Let’s Stay Connected Project” has been developed as a response to an identified need within the Aged Care sector.</a:t>
            </a:r>
            <a:endParaRPr lang="en-AU" sz="1600" dirty="0">
              <a:solidFill>
                <a:schemeClr val="bg1"/>
              </a:solidFill>
              <a:ea typeface="Arial Unicode MS"/>
            </a:endParaRPr>
          </a:p>
          <a:p>
            <a:pPr marL="0" indent="0">
              <a:buNone/>
            </a:pPr>
            <a:r>
              <a:rPr lang="en-US" sz="1600" dirty="0">
                <a:solidFill>
                  <a:schemeClr val="bg1"/>
                </a:solidFill>
                <a:ea typeface="Times New Roman" panose="02020603050405020304" pitchFamily="18" charset="0"/>
              </a:rPr>
              <a:t> </a:t>
            </a:r>
            <a:endParaRPr lang="en-AU" sz="1600" dirty="0">
              <a:solidFill>
                <a:schemeClr val="bg1"/>
              </a:solidFill>
              <a:ea typeface="Arial Unicode MS"/>
            </a:endParaRPr>
          </a:p>
          <a:p>
            <a:pPr marL="0" indent="0">
              <a:buNone/>
            </a:pPr>
            <a:r>
              <a:rPr lang="en-US" sz="1600" dirty="0">
                <a:solidFill>
                  <a:schemeClr val="bg1"/>
                </a:solidFill>
                <a:ea typeface="Times New Roman" panose="02020603050405020304" pitchFamily="18" charset="0"/>
              </a:rPr>
              <a:t>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600" dirty="0">
              <a:solidFill>
                <a:schemeClr val="bg1"/>
              </a:solidFill>
              <a:ea typeface="Arial Unicode MS"/>
            </a:endParaRPr>
          </a:p>
          <a:p>
            <a:pPr marL="0" indent="0">
              <a:buNone/>
            </a:pPr>
            <a:r>
              <a:rPr lang="en-US" sz="1600" dirty="0">
                <a:solidFill>
                  <a:schemeClr val="bg1"/>
                </a:solidFill>
                <a:ea typeface="Times New Roman" panose="02020603050405020304" pitchFamily="18" charset="0"/>
              </a:rPr>
              <a:t> </a:t>
            </a:r>
            <a:endParaRPr lang="en-AU" sz="1600" dirty="0">
              <a:solidFill>
                <a:schemeClr val="bg1"/>
              </a:solidFill>
              <a:ea typeface="Arial Unicode MS"/>
            </a:endParaRPr>
          </a:p>
          <a:p>
            <a:pPr marL="0" indent="0">
              <a:buNone/>
            </a:pPr>
            <a:r>
              <a:rPr lang="en-US" sz="1600" dirty="0">
                <a:solidFill>
                  <a:schemeClr val="bg1"/>
                </a:solidFill>
                <a:ea typeface="Times New Roman" panose="02020603050405020304" pitchFamily="18" charset="0"/>
              </a:rPr>
              <a:t>The booklets have been designed for people in an aged care residence, village or at home to read by themselves, or to have a family or staff member share the booklet with them. </a:t>
            </a:r>
            <a:endParaRPr lang="en-AU" sz="1600" dirty="0">
              <a:solidFill>
                <a:schemeClr val="bg1"/>
              </a:solidFill>
              <a:ea typeface="Arial Unicode MS"/>
            </a:endParaRPr>
          </a:p>
          <a:p>
            <a:pPr marL="0" indent="0">
              <a:buNone/>
            </a:pPr>
            <a:r>
              <a:rPr lang="en-US" sz="1600" dirty="0">
                <a:solidFill>
                  <a:schemeClr val="bg1"/>
                </a:solidFill>
                <a:ea typeface="Times New Roman" panose="02020603050405020304" pitchFamily="18" charset="0"/>
              </a:rPr>
              <a:t> </a:t>
            </a:r>
            <a:endParaRPr lang="en-AU" sz="1600" dirty="0">
              <a:solidFill>
                <a:schemeClr val="bg1"/>
              </a:solidFill>
              <a:ea typeface="Arial Unicode MS"/>
            </a:endParaRPr>
          </a:p>
          <a:p>
            <a:pPr marL="0" indent="0">
              <a:buNone/>
            </a:pPr>
            <a:r>
              <a:rPr lang="en-US" sz="1600" dirty="0">
                <a:solidFill>
                  <a:schemeClr val="bg1"/>
                </a:solidFill>
                <a:ea typeface="Times New Roman" panose="02020603050405020304" pitchFamily="18" charset="0"/>
              </a:rPr>
              <a:t>You can download this and other booklets from the Rotary Club of Canterbury website </a:t>
            </a:r>
            <a:r>
              <a:rPr lang="en-US" sz="1600" dirty="0">
                <a:ea typeface="Times New Roman" panose="02020603050405020304" pitchFamily="18" charset="0"/>
              </a:rPr>
              <a:t>(</a:t>
            </a:r>
            <a:r>
              <a:rPr lang="en-US" sz="1600" u="sng" dirty="0">
                <a:solidFill>
                  <a:srgbClr val="0000FF"/>
                </a:solidFill>
                <a:ea typeface="Times New Roman" panose="02020603050405020304" pitchFamily="18" charset="0"/>
                <a:hlinkClick r:id="rId2"/>
              </a:rPr>
              <a:t>www.canterburyrotary.org</a:t>
            </a:r>
            <a:r>
              <a:rPr lang="en-US" sz="1600" dirty="0">
                <a:ea typeface="Times New Roman" panose="02020603050405020304" pitchFamily="18" charset="0"/>
                <a:hlinkClick r:id="rId2"/>
              </a:rPr>
              <a:t>.</a:t>
            </a:r>
            <a:endParaRPr lang="en-AU" sz="1600" dirty="0">
              <a:ea typeface="Arial Unicode MS"/>
            </a:endParaRPr>
          </a:p>
          <a:p>
            <a:pPr marL="0" indent="0">
              <a:buNone/>
            </a:pPr>
            <a:r>
              <a:rPr lang="en-US" sz="1600" dirty="0">
                <a:ea typeface="Times New Roman" panose="02020603050405020304" pitchFamily="18" charset="0"/>
              </a:rPr>
              <a:t> </a:t>
            </a:r>
            <a:endParaRPr lang="en-AU" sz="1600" dirty="0">
              <a:ea typeface="Arial Unicode MS"/>
            </a:endParaRPr>
          </a:p>
          <a:p>
            <a:pPr marL="0" indent="0">
              <a:buNone/>
            </a:pPr>
            <a:r>
              <a:rPr lang="en-US" sz="1600" dirty="0">
                <a:solidFill>
                  <a:srgbClr val="000000"/>
                </a:solidFill>
                <a:ea typeface="Times New Roman" panose="02020603050405020304" pitchFamily="18" charset="0"/>
              </a:rPr>
              <a:t>Source references for this book are held at the Rotary Club of Canterbury. Contact </a:t>
            </a:r>
            <a:r>
              <a:rPr lang="en-US" sz="1600" u="sng" dirty="0">
                <a:solidFill>
                  <a:srgbClr val="0000FF"/>
                </a:solidFill>
                <a:ea typeface="Times New Roman" panose="02020603050405020304" pitchFamily="18" charset="0"/>
                <a:hlinkClick r:id="rId3"/>
              </a:rPr>
              <a:t>president@caterburyrotary.org</a:t>
            </a:r>
            <a:r>
              <a:rPr lang="en-US" sz="1600" u="sng" dirty="0">
                <a:solidFill>
                  <a:srgbClr val="0000FF"/>
                </a:solidFill>
                <a:ea typeface="Times New Roman" panose="02020603050405020304" pitchFamily="18" charset="0"/>
              </a:rPr>
              <a:t> </a:t>
            </a:r>
            <a:r>
              <a:rPr lang="en-US" sz="1600" dirty="0">
                <a:solidFill>
                  <a:srgbClr val="000000"/>
                </a:solidFill>
                <a:ea typeface="Times New Roman" panose="02020603050405020304" pitchFamily="18" charset="0"/>
              </a:rPr>
              <a:t>for further details.  </a:t>
            </a:r>
            <a:endParaRPr lang="en-AU" sz="1600" dirty="0">
              <a:ea typeface="Arial Unicode MS"/>
            </a:endParaRPr>
          </a:p>
          <a:p>
            <a:pPr marL="0" indent="0">
              <a:buNone/>
            </a:pPr>
            <a:r>
              <a:rPr lang="en-US" sz="1600" dirty="0">
                <a:solidFill>
                  <a:srgbClr val="000000"/>
                </a:solidFill>
                <a:ea typeface="Times New Roman" panose="02020603050405020304" pitchFamily="18" charset="0"/>
              </a:rPr>
              <a:t> </a:t>
            </a:r>
            <a:endParaRPr lang="en-AU" sz="1600" dirty="0">
              <a:ea typeface="Arial Unicode MS"/>
            </a:endParaRPr>
          </a:p>
          <a:p>
            <a:pPr marL="0" indent="0">
              <a:buNone/>
            </a:pPr>
            <a:r>
              <a:rPr lang="en-US" sz="1600" dirty="0">
                <a:solidFill>
                  <a:srgbClr val="000000"/>
                </a:solidFill>
                <a:ea typeface="Times New Roman" panose="02020603050405020304" pitchFamily="18" charset="0"/>
              </a:rPr>
              <a:t>Material in this book was reproduced in accordance with Section 113F of the Copyright Act (1968). </a:t>
            </a:r>
            <a:endParaRPr lang="en-AU" sz="1600" dirty="0">
              <a:ea typeface="Arial Unicode MS"/>
            </a:endParaRPr>
          </a:p>
        </p:txBody>
      </p:sp>
      <p:sp>
        <p:nvSpPr>
          <p:cNvPr id="8" name="Footer Placeholder 3">
            <a:extLst>
              <a:ext uri="{FF2B5EF4-FFF2-40B4-BE49-F238E27FC236}">
                <a16:creationId xmlns:a16="http://schemas.microsoft.com/office/drawing/2014/main" id="{B49D1C34-A208-F64D-8C32-29837676C93D}"/>
              </a:ext>
            </a:extLst>
          </p:cNvPr>
          <p:cNvSpPr>
            <a:spLocks noGrp="1"/>
          </p:cNvSpPr>
          <p:nvPr>
            <p:ph type="ftr" sz="quarter" idx="11"/>
          </p:nvPr>
        </p:nvSpPr>
        <p:spPr>
          <a:xfrm>
            <a:off x="0" y="10027710"/>
            <a:ext cx="3337213" cy="561340"/>
          </a:xfrm>
        </p:spPr>
        <p:txBody>
          <a:bodyPr/>
          <a:lstStyle/>
          <a:p>
            <a:r>
              <a:rPr lang="en-US" sz="1000" dirty="0"/>
              <a:t>Rotary Club of Canterbury: Let's Stay Together Project</a:t>
            </a:r>
          </a:p>
        </p:txBody>
      </p:sp>
      <p:pic>
        <p:nvPicPr>
          <p:cNvPr id="6" name="Picture 5" descr="A picture containing drawing&#10;&#10;Description automatically generated">
            <a:extLst>
              <a:ext uri="{FF2B5EF4-FFF2-40B4-BE49-F238E27FC236}">
                <a16:creationId xmlns:a16="http://schemas.microsoft.com/office/drawing/2014/main" id="{0E06D8FD-6D2C-AA4F-8135-939234C68CDA}"/>
              </a:ext>
            </a:extLst>
          </p:cNvPr>
          <p:cNvPicPr/>
          <p:nvPr/>
        </p:nvPicPr>
        <p:blipFill>
          <a:blip r:embed="rId4" cstate="screen">
            <a:extLst>
              <a:ext uri="{28A0092B-C50C-407E-A947-70E740481C1C}">
                <a14:useLocalDpi xmlns:a14="http://schemas.microsoft.com/office/drawing/2010/main"/>
              </a:ext>
            </a:extLst>
          </a:blip>
          <a:stretch>
            <a:fillRect/>
          </a:stretch>
        </p:blipFill>
        <p:spPr>
          <a:xfrm>
            <a:off x="858177" y="1030666"/>
            <a:ext cx="2097294" cy="798133"/>
          </a:xfrm>
          <a:prstGeom prst="rect">
            <a:avLst/>
          </a:prstGeom>
        </p:spPr>
      </p:pic>
    </p:spTree>
    <p:extLst>
      <p:ext uri="{BB962C8B-B14F-4D97-AF65-F5344CB8AC3E}">
        <p14:creationId xmlns:p14="http://schemas.microsoft.com/office/powerpoint/2010/main" val="210886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9119990-CE5A-4746-BACA-44616D2D8470}"/>
              </a:ext>
            </a:extLst>
          </p:cNvPr>
          <p:cNvSpPr>
            <a:spLocks noGrp="1"/>
          </p:cNvSpPr>
          <p:nvPr>
            <p:ph type="title"/>
          </p:nvPr>
        </p:nvSpPr>
        <p:spPr>
          <a:xfrm>
            <a:off x="521802" y="569579"/>
            <a:ext cx="6546235" cy="854487"/>
          </a:xfrm>
        </p:spPr>
        <p:txBody>
          <a:bodyPr>
            <a:normAutofit/>
          </a:bodyPr>
          <a:lstStyle/>
          <a:p>
            <a:pPr algn="ctr"/>
            <a:r>
              <a:rPr lang="en-US" sz="4000" b="1" dirty="0">
                <a:solidFill>
                  <a:schemeClr val="bg1"/>
                </a:solidFill>
                <a:latin typeface="Apple Chancery" panose="03020702040506060504" pitchFamily="66" charset="-79"/>
                <a:cs typeface="Apple Chancery" panose="03020702040506060504" pitchFamily="66" charset="-79"/>
              </a:rPr>
              <a:t>1965 and 1966</a:t>
            </a:r>
            <a:endParaRPr lang="en-US" sz="2000" b="1" dirty="0">
              <a:solidFill>
                <a:schemeClr val="bg1"/>
              </a:solidFill>
              <a:latin typeface="Apple Chancery" panose="03020702040506060504" pitchFamily="66" charset="-79"/>
              <a:cs typeface="Apple Chancery" panose="03020702040506060504" pitchFamily="66" charset="-79"/>
            </a:endParaRPr>
          </a:p>
        </p:txBody>
      </p:sp>
      <p:pic>
        <p:nvPicPr>
          <p:cNvPr id="4" name="Picture 3">
            <a:extLst>
              <a:ext uri="{FF2B5EF4-FFF2-40B4-BE49-F238E27FC236}">
                <a16:creationId xmlns:a16="http://schemas.microsoft.com/office/drawing/2014/main" id="{CFDA9510-7B8D-1D43-B71A-3A6612FA4A67}"/>
              </a:ext>
            </a:extLst>
          </p:cNvPr>
          <p:cNvPicPr/>
          <p:nvPr/>
        </p:nvPicPr>
        <p:blipFill>
          <a:blip r:embed="rId3" cstate="print"/>
          <a:stretch>
            <a:fillRect/>
          </a:stretch>
        </p:blipFill>
        <p:spPr>
          <a:xfrm>
            <a:off x="946524" y="5202975"/>
            <a:ext cx="4155129" cy="2605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B7B19599-6090-4A44-A102-165C85595D1B}"/>
              </a:ext>
            </a:extLst>
          </p:cNvPr>
          <p:cNvSpPr txBox="1"/>
          <p:nvPr/>
        </p:nvSpPr>
        <p:spPr>
          <a:xfrm>
            <a:off x="764498" y="2463238"/>
            <a:ext cx="5186597" cy="2308324"/>
          </a:xfrm>
          <a:prstGeom prst="rect">
            <a:avLst/>
          </a:prstGeom>
          <a:noFill/>
        </p:spPr>
        <p:txBody>
          <a:bodyPr wrap="square" rtlCol="0">
            <a:spAutoFit/>
          </a:bodyPr>
          <a:lstStyle/>
          <a:p>
            <a:r>
              <a:rPr lang="en-US" sz="2400" i="1" dirty="0">
                <a:solidFill>
                  <a:schemeClr val="bg1"/>
                </a:solidFill>
              </a:rPr>
              <a:t>W</a:t>
            </a:r>
            <a:r>
              <a:rPr lang="en-AU" sz="2400" dirty="0">
                <a:solidFill>
                  <a:schemeClr val="bg1"/>
                </a:solidFill>
              </a:rPr>
              <a:t>e switched to decimal currency on the 14</a:t>
            </a:r>
            <a:r>
              <a:rPr lang="en-AU" sz="2400" baseline="30000" dirty="0">
                <a:solidFill>
                  <a:schemeClr val="bg1"/>
                </a:solidFill>
              </a:rPr>
              <a:t>th</a:t>
            </a:r>
            <a:r>
              <a:rPr lang="en-AU" sz="2400" dirty="0">
                <a:solidFill>
                  <a:schemeClr val="bg1"/>
                </a:solidFill>
              </a:rPr>
              <a:t> February 1966. </a:t>
            </a:r>
          </a:p>
          <a:p>
            <a:endParaRPr lang="en-AU" sz="2400" b="1" i="1" dirty="0">
              <a:solidFill>
                <a:schemeClr val="bg1"/>
              </a:solidFill>
            </a:endParaRPr>
          </a:p>
          <a:p>
            <a:r>
              <a:rPr lang="en-AU" sz="2400" dirty="0">
                <a:solidFill>
                  <a:schemeClr val="bg1"/>
                </a:solidFill>
              </a:rPr>
              <a:t>Do you remember the jingle sung by Dollar Bill?</a:t>
            </a:r>
          </a:p>
          <a:p>
            <a:endParaRPr lang="en-US" sz="2400" i="1" dirty="0">
              <a:solidFill>
                <a:schemeClr val="bg1"/>
              </a:solidFill>
            </a:endParaRPr>
          </a:p>
        </p:txBody>
      </p:sp>
    </p:spTree>
    <p:extLst>
      <p:ext uri="{BB962C8B-B14F-4D97-AF65-F5344CB8AC3E}">
        <p14:creationId xmlns:p14="http://schemas.microsoft.com/office/powerpoint/2010/main" val="3616694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1802" y="569581"/>
            <a:ext cx="6546235" cy="766850"/>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endParaRPr lang="en-US" sz="2000" dirty="0"/>
          </a:p>
        </p:txBody>
      </p:sp>
      <p:sp>
        <p:nvSpPr>
          <p:cNvPr id="7" name="TextBox 6">
            <a:extLst>
              <a:ext uri="{FF2B5EF4-FFF2-40B4-BE49-F238E27FC236}">
                <a16:creationId xmlns:a16="http://schemas.microsoft.com/office/drawing/2014/main" id="{F4BEC4EA-1268-48F6-8328-F5B2B9A0DC26}"/>
              </a:ext>
            </a:extLst>
          </p:cNvPr>
          <p:cNvSpPr txBox="1"/>
          <p:nvPr/>
        </p:nvSpPr>
        <p:spPr>
          <a:xfrm>
            <a:off x="1011574" y="8964269"/>
            <a:ext cx="5566690" cy="707886"/>
          </a:xfrm>
          <a:prstGeom prst="rect">
            <a:avLst/>
          </a:prstGeom>
          <a:noFill/>
        </p:spPr>
        <p:txBody>
          <a:bodyPr wrap="square" rtlCol="0">
            <a:spAutoFit/>
          </a:bodyPr>
          <a:lstStyle/>
          <a:p>
            <a:r>
              <a:rPr lang="en-AU" sz="2000" b="1" dirty="0"/>
              <a:t>Martin Cooke (baritone) as St Peter in </a:t>
            </a:r>
            <a:r>
              <a:rPr lang="en-AU" sz="2000" i="1" dirty="0"/>
              <a:t>Il </a:t>
            </a:r>
            <a:r>
              <a:rPr lang="en-AU" sz="2000" i="1" dirty="0" err="1"/>
              <a:t>Lutto</a:t>
            </a:r>
            <a:r>
              <a:rPr lang="en-AU" sz="2000" i="1" dirty="0"/>
              <a:t> </a:t>
            </a:r>
            <a:r>
              <a:rPr lang="en-AU" sz="2000" i="1" dirty="0" err="1"/>
              <a:t>dell'Universo</a:t>
            </a:r>
            <a:r>
              <a:rPr lang="en-AU" sz="2000" i="1" dirty="0"/>
              <a:t> -The Mourning of the Universe</a:t>
            </a:r>
            <a:endParaRPr lang="en-US" sz="2000" i="1" dirty="0"/>
          </a:p>
        </p:txBody>
      </p:sp>
      <p:sp>
        <p:nvSpPr>
          <p:cNvPr id="6" name="Text Box 3">
            <a:extLst>
              <a:ext uri="{FF2B5EF4-FFF2-40B4-BE49-F238E27FC236}">
                <a16:creationId xmlns:a16="http://schemas.microsoft.com/office/drawing/2014/main" id="{7CDFD6B5-1436-9D4B-950C-01D7ECE52A1F}"/>
              </a:ext>
            </a:extLst>
          </p:cNvPr>
          <p:cNvSpPr txBox="1">
            <a:spLocks/>
          </p:cNvSpPr>
          <p:nvPr/>
        </p:nvSpPr>
        <p:spPr bwMode="auto">
          <a:xfrm>
            <a:off x="932339" y="991394"/>
            <a:ext cx="5725160" cy="8715375"/>
          </a:xfrm>
          <a:prstGeom prst="rect">
            <a:avLst/>
          </a:prstGeom>
          <a:solidFill>
            <a:schemeClr val="tx2">
              <a:lumMod val="20000"/>
              <a:lumOff val="8000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en-AU" sz="3200" b="1" dirty="0">
                <a:solidFill>
                  <a:schemeClr val="bg1"/>
                </a:solidFill>
                <a:effectLst/>
                <a:latin typeface="Apple Chancery" panose="03020702040506060504" pitchFamily="66" charset="-79"/>
                <a:ea typeface="Calibri" panose="020F0502020204030204" pitchFamily="34" charset="0"/>
                <a:cs typeface="Apple Chancery" panose="03020702040506060504" pitchFamily="66" charset="-79"/>
              </a:rPr>
              <a:t>In the 1970s</a:t>
            </a:r>
            <a:endParaRPr lang="en-AU" sz="3200" dirty="0">
              <a:solidFill>
                <a:schemeClr val="bg1"/>
              </a:solidFill>
              <a:effectLst/>
              <a:latin typeface="Apple Chancery" panose="03020702040506060504" pitchFamily="66" charset="-79"/>
              <a:ea typeface="Calibri" panose="020F0502020204030204" pitchFamily="34" charset="0"/>
              <a:cs typeface="Apple Chancery" panose="03020702040506060504" pitchFamily="66" charset="-79"/>
            </a:endParaRPr>
          </a:p>
          <a:p>
            <a:pPr>
              <a:lnSpc>
                <a:spcPct val="115000"/>
              </a:lnSpc>
              <a:spcAft>
                <a:spcPts val="1000"/>
              </a:spcAft>
            </a:pPr>
            <a:endParaRPr lang="en-AU" sz="20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2000" dirty="0">
                <a:solidFill>
                  <a:schemeClr val="bg1"/>
                </a:solidFill>
                <a:effectLst/>
                <a:ea typeface="Calibri" panose="020F0502020204030204" pitchFamily="34" charset="0"/>
                <a:cs typeface="Times New Roman" panose="02020603050405020304" pitchFamily="18" charset="0"/>
              </a:rPr>
              <a:t>Carlton defeated Collingwood in the VFL.</a:t>
            </a:r>
            <a:endParaRPr lang="en-AU" sz="12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2000" dirty="0">
                <a:solidFill>
                  <a:schemeClr val="bg1"/>
                </a:solidFill>
                <a:effectLst/>
                <a:ea typeface="Calibri" panose="020F0502020204030204" pitchFamily="34" charset="0"/>
                <a:cs typeface="Times New Roman" panose="02020603050405020304" pitchFamily="18" charset="0"/>
              </a:rPr>
              <a:t>‘Bridge Over Troubled Water’ was the top hit song.</a:t>
            </a:r>
            <a:endParaRPr lang="en-AU" sz="12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2000" dirty="0">
                <a:solidFill>
                  <a:schemeClr val="bg1"/>
                </a:solidFill>
                <a:effectLst/>
                <a:ea typeface="Calibri" panose="020F0502020204030204" pitchFamily="34" charset="0"/>
                <a:cs typeface="Times New Roman" panose="02020603050405020304" pitchFamily="18" charset="0"/>
              </a:rPr>
              <a:t>‘Planet of the Apes’ and ‘Catch 22’ were popular films.</a:t>
            </a:r>
            <a:endParaRPr lang="en-AU" sz="12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2000" dirty="0">
                <a:solidFill>
                  <a:schemeClr val="bg1"/>
                </a:solidFill>
                <a:effectLst/>
                <a:ea typeface="Calibri" panose="020F0502020204030204" pitchFamily="34" charset="0"/>
                <a:cs typeface="Times New Roman" panose="02020603050405020304" pitchFamily="18" charset="0"/>
              </a:rPr>
              <a:t>‘Chorus Line’ and ‘Annie’ were popular musicals.</a:t>
            </a:r>
            <a:endParaRPr lang="en-AU" sz="12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2000" dirty="0">
                <a:solidFill>
                  <a:schemeClr val="bg1"/>
                </a:solidFill>
                <a:effectLst/>
                <a:ea typeface="Calibri" panose="020F0502020204030204" pitchFamily="34" charset="0"/>
                <a:cs typeface="Times New Roman" panose="02020603050405020304" pitchFamily="18" charset="0"/>
              </a:rPr>
              <a:t>‘Let It Be’ was the best selling Beatles album.</a:t>
            </a:r>
            <a:endParaRPr lang="en-AU" sz="12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2000" dirty="0">
                <a:solidFill>
                  <a:schemeClr val="bg1"/>
                </a:solidFill>
                <a:effectLst/>
                <a:ea typeface="Calibri" panose="020F0502020204030204" pitchFamily="34" charset="0"/>
                <a:cs typeface="Times New Roman" panose="02020603050405020304" pitchFamily="18" charset="0"/>
              </a:rPr>
              <a:t>The book, ‘The Chrystal Cave’ by Mary Stewart sold well.</a:t>
            </a:r>
            <a:endParaRPr lang="en-AU" sz="12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2000" dirty="0">
                <a:solidFill>
                  <a:schemeClr val="bg1"/>
                </a:solidFill>
                <a:effectLst/>
                <a:ea typeface="Calibri" panose="020F0502020204030204" pitchFamily="34" charset="0"/>
                <a:cs typeface="Times New Roman" panose="02020603050405020304" pitchFamily="18" charset="0"/>
              </a:rPr>
              <a:t>The average wage was $6,000.00 and the</a:t>
            </a:r>
            <a:endParaRPr lang="en-AU" sz="12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2000" dirty="0">
                <a:solidFill>
                  <a:schemeClr val="bg1"/>
                </a:solidFill>
                <a:effectLst/>
                <a:ea typeface="Calibri" panose="020F0502020204030204" pitchFamily="34" charset="0"/>
                <a:cs typeface="Times New Roman" panose="02020603050405020304" pitchFamily="18" charset="0"/>
              </a:rPr>
              <a:t>average house cost $30,000.00.</a:t>
            </a:r>
            <a:endParaRPr lang="en-AU" sz="12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2000" dirty="0">
                <a:solidFill>
                  <a:schemeClr val="bg1"/>
                </a:solidFill>
                <a:effectLst/>
                <a:ea typeface="Calibri" panose="020F0502020204030204" pitchFamily="34" charset="0"/>
                <a:cs typeface="Times New Roman" panose="02020603050405020304" pitchFamily="18" charset="0"/>
              </a:rPr>
              <a:t>Holden cars sold more than Fords.</a:t>
            </a:r>
            <a:endParaRPr lang="en-AU" sz="1200" dirty="0">
              <a:solidFill>
                <a:schemeClr val="bg1"/>
              </a:solidFill>
              <a:effectLst/>
              <a:ea typeface="Calibri" panose="020F0502020204030204" pitchFamily="34" charset="0"/>
              <a:cs typeface="Times New Roman" panose="02020603050405020304" pitchFamily="18" charset="0"/>
            </a:endParaRPr>
          </a:p>
          <a:p>
            <a:pPr algn="just"/>
            <a:r>
              <a:rPr lang="en-AU" sz="2000" dirty="0">
                <a:solidFill>
                  <a:schemeClr val="bg1"/>
                </a:solidFill>
                <a:effectLst/>
                <a:ea typeface="Calibri" panose="020F0502020204030204" pitchFamily="34" charset="0"/>
                <a:cs typeface="Times New Roman" panose="02020603050405020304" pitchFamily="18" charset="0"/>
              </a:rPr>
              <a:t>The book ‘The Female Eunuch’ by Germaine Greer was published.</a:t>
            </a:r>
            <a:endParaRPr lang="en-AU" sz="1200" dirty="0">
              <a:solidFill>
                <a:schemeClr val="bg1"/>
              </a:solidFill>
              <a:effectLst/>
              <a:ea typeface="Calibri" panose="020F0502020204030204" pitchFamily="34" charset="0"/>
              <a:cs typeface="Times New Roman" panose="02020603050405020304" pitchFamily="18" charset="0"/>
            </a:endParaRPr>
          </a:p>
          <a:p>
            <a:pPr algn="just"/>
            <a:r>
              <a:rPr lang="en-AU" sz="2000" dirty="0">
                <a:solidFill>
                  <a:schemeClr val="bg1"/>
                </a:solidFill>
                <a:effectLst/>
                <a:ea typeface="Calibri" panose="020F0502020204030204" pitchFamily="34" charset="0"/>
                <a:cs typeface="Times New Roman" panose="02020603050405020304" pitchFamily="18" charset="0"/>
              </a:rPr>
              <a:t> </a:t>
            </a:r>
            <a:endParaRPr lang="en-AU" sz="1200" dirty="0">
              <a:solidFill>
                <a:schemeClr val="bg1"/>
              </a:solidFill>
              <a:effectLst/>
              <a:ea typeface="Calibri" panose="020F0502020204030204" pitchFamily="34" charset="0"/>
              <a:cs typeface="Times New Roman" panose="02020603050405020304" pitchFamily="18" charset="0"/>
            </a:endParaRPr>
          </a:p>
          <a:p>
            <a:pPr algn="just"/>
            <a:r>
              <a:rPr lang="en-AU" sz="2000" dirty="0">
                <a:solidFill>
                  <a:schemeClr val="bg1"/>
                </a:solidFill>
                <a:effectLst/>
                <a:ea typeface="Calibri" panose="020F0502020204030204" pitchFamily="34" charset="0"/>
                <a:cs typeface="Times New Roman" panose="02020603050405020304" pitchFamily="18" charset="0"/>
              </a:rPr>
              <a:t>Equal pay for women was legislated. Hooray!</a:t>
            </a:r>
            <a:endParaRPr lang="en-AU" sz="1200" dirty="0">
              <a:solidFill>
                <a:schemeClr val="bg1"/>
              </a:solidFill>
              <a:effectLst/>
              <a:ea typeface="Calibri" panose="020F0502020204030204" pitchFamily="34" charset="0"/>
              <a:cs typeface="Times New Roman" panose="02020603050405020304" pitchFamily="18" charset="0"/>
            </a:endParaRPr>
          </a:p>
          <a:p>
            <a:pPr algn="just"/>
            <a:r>
              <a:rPr lang="en-AU" sz="2000" dirty="0">
                <a:solidFill>
                  <a:schemeClr val="bg1"/>
                </a:solidFill>
                <a:effectLst/>
                <a:ea typeface="Calibri" panose="020F0502020204030204" pitchFamily="34" charset="0"/>
                <a:cs typeface="Times New Roman" panose="02020603050405020304" pitchFamily="18" charset="0"/>
              </a:rPr>
              <a:t> </a:t>
            </a:r>
            <a:endParaRPr lang="en-AU" sz="1200" dirty="0">
              <a:solidFill>
                <a:schemeClr val="bg1"/>
              </a:solidFill>
              <a:effectLst/>
              <a:ea typeface="Calibri" panose="020F0502020204030204" pitchFamily="34" charset="0"/>
              <a:cs typeface="Times New Roman" panose="02020603050405020304" pitchFamily="18" charset="0"/>
            </a:endParaRPr>
          </a:p>
          <a:p>
            <a:pPr algn="just"/>
            <a:r>
              <a:rPr lang="en-AU" sz="2000" dirty="0">
                <a:solidFill>
                  <a:schemeClr val="bg1"/>
                </a:solidFill>
                <a:effectLst/>
                <a:ea typeface="Calibri" panose="020F0502020204030204" pitchFamily="34" charset="0"/>
                <a:cs typeface="Times New Roman" panose="02020603050405020304" pitchFamily="18" charset="0"/>
              </a:rPr>
              <a:t>The Great Barrier Reef was proclaimed a Marine Park.</a:t>
            </a:r>
            <a:endParaRPr lang="en-AU" sz="12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chemeClr val="bg1"/>
                </a:solidFill>
                <a:effectLst/>
                <a:latin typeface="Lucida Handwriting" panose="03010101010101010101" pitchFamily="66" charset="77"/>
                <a:ea typeface="Calibri" panose="020F0502020204030204" pitchFamily="34" charset="0"/>
                <a:cs typeface="Times New Roman" panose="02020603050405020304" pitchFamily="18" charset="0"/>
              </a:rPr>
              <a:t> </a:t>
            </a:r>
            <a:endPar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chemeClr val="bg1"/>
                </a:solidFill>
                <a:effectLst/>
                <a:latin typeface="Lucida Handwriting" panose="03010101010101010101" pitchFamily="66" charset="77"/>
                <a:ea typeface="Calibri" panose="020F0502020204030204" pitchFamily="34" charset="0"/>
                <a:cs typeface="Times New Roman" panose="02020603050405020304" pitchFamily="18" charset="0"/>
              </a:rPr>
              <a:t> </a:t>
            </a:r>
            <a:endPar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chemeClr val="bg1"/>
                </a:solidFill>
                <a:effectLst/>
                <a:latin typeface="Lucida Handwriting" panose="03010101010101010101" pitchFamily="66" charset="77"/>
                <a:ea typeface="Calibri" panose="020F0502020204030204" pitchFamily="34" charset="0"/>
                <a:cs typeface="Times New Roman" panose="02020603050405020304" pitchFamily="18" charset="0"/>
              </a:rPr>
              <a:t> </a:t>
            </a:r>
            <a:endPar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800" dirty="0">
                <a:solidFill>
                  <a:schemeClr val="bg1"/>
                </a:solidFill>
                <a:effectLst/>
                <a:latin typeface="Lucida Handwriting" panose="03010101010101010101" pitchFamily="66" charset="77"/>
                <a:ea typeface="Calibri" panose="020F0502020204030204" pitchFamily="34" charset="0"/>
                <a:cs typeface="Times New Roman" panose="02020603050405020304" pitchFamily="18" charset="0"/>
              </a:rPr>
              <a:t> </a:t>
            </a:r>
            <a:endPar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F7B37006-DA0C-7C43-B250-32698B679E1C}"/>
              </a:ext>
            </a:extLst>
          </p:cNvPr>
          <p:cNvSpPr>
            <a:spLocks noGrp="1"/>
          </p:cNvSpPr>
          <p:nvPr>
            <p:ph type="ftr" sz="quarter" idx="11"/>
          </p:nvPr>
        </p:nvSpPr>
        <p:spPr>
          <a:xfrm>
            <a:off x="0" y="9963691"/>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348414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1802" y="569581"/>
            <a:ext cx="6546235" cy="766850"/>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endParaRPr lang="en-US" sz="2000" dirty="0"/>
          </a:p>
        </p:txBody>
      </p:sp>
      <p:sp>
        <p:nvSpPr>
          <p:cNvPr id="5" name="TextBox 4">
            <a:extLst>
              <a:ext uri="{FF2B5EF4-FFF2-40B4-BE49-F238E27FC236}">
                <a16:creationId xmlns:a16="http://schemas.microsoft.com/office/drawing/2014/main" id="{4B21F46C-0BEB-45BD-AB16-4D70004B9EC5}"/>
              </a:ext>
            </a:extLst>
          </p:cNvPr>
          <p:cNvSpPr txBox="1"/>
          <p:nvPr/>
        </p:nvSpPr>
        <p:spPr>
          <a:xfrm>
            <a:off x="731573" y="4604420"/>
            <a:ext cx="6400800" cy="1200329"/>
          </a:xfrm>
          <a:prstGeom prst="rect">
            <a:avLst/>
          </a:prstGeom>
          <a:noFill/>
        </p:spPr>
        <p:txBody>
          <a:bodyPr wrap="square" rtlCol="0">
            <a:spAutoFit/>
          </a:bodyPr>
          <a:lstStyle/>
          <a:p>
            <a:r>
              <a:rPr lang="en-AU" sz="2400" dirty="0">
                <a:solidFill>
                  <a:schemeClr val="bg1"/>
                </a:solidFill>
              </a:rPr>
              <a:t>During construction of the West Gate Bridge in 1970 a span collapsed. It cost 35 lives.  </a:t>
            </a:r>
          </a:p>
          <a:p>
            <a:r>
              <a:rPr lang="en-AU" sz="2400" dirty="0">
                <a:solidFill>
                  <a:schemeClr val="bg1"/>
                </a:solidFill>
              </a:rPr>
              <a:t>The West Gate Bridge was completed in 1978.</a:t>
            </a:r>
          </a:p>
        </p:txBody>
      </p:sp>
      <p:sp>
        <p:nvSpPr>
          <p:cNvPr id="6" name="Rectangle 5">
            <a:extLst>
              <a:ext uri="{FF2B5EF4-FFF2-40B4-BE49-F238E27FC236}">
                <a16:creationId xmlns:a16="http://schemas.microsoft.com/office/drawing/2014/main" id="{D132D2DA-7EE0-A245-88B4-4C241BD3C7F7}"/>
              </a:ext>
            </a:extLst>
          </p:cNvPr>
          <p:cNvSpPr/>
          <p:nvPr/>
        </p:nvSpPr>
        <p:spPr>
          <a:xfrm>
            <a:off x="2306976" y="382324"/>
            <a:ext cx="2488642" cy="954107"/>
          </a:xfrm>
          <a:prstGeom prst="rect">
            <a:avLst/>
          </a:prstGeom>
        </p:spPr>
        <p:txBody>
          <a:bodyPr wrap="square">
            <a:spAutoFit/>
          </a:bodyPr>
          <a:lstStyle/>
          <a:p>
            <a:pPr algn="ctr"/>
            <a:r>
              <a:rPr lang="en-US" sz="3600" b="1" dirty="0">
                <a:solidFill>
                  <a:schemeClr val="bg1"/>
                </a:solidFill>
                <a:latin typeface="Apple Chancery" panose="03020702040506060504" pitchFamily="66" charset="-79"/>
                <a:cs typeface="Apple Chancery" panose="03020702040506060504" pitchFamily="66" charset="-79"/>
              </a:rPr>
              <a:t>1</a:t>
            </a:r>
            <a:r>
              <a:rPr lang="en-AU" sz="3600" b="1" dirty="0">
                <a:solidFill>
                  <a:schemeClr val="bg1"/>
                </a:solidFill>
                <a:latin typeface="Apple Chancery" panose="03020702040506060504" pitchFamily="66" charset="-79"/>
                <a:cs typeface="Apple Chancery" panose="03020702040506060504" pitchFamily="66" charset="-79"/>
              </a:rPr>
              <a:t>970s</a:t>
            </a:r>
          </a:p>
          <a:p>
            <a:endParaRPr lang="en-US" sz="2000" dirty="0">
              <a:solidFill>
                <a:schemeClr val="bg1"/>
              </a:solidFill>
            </a:endParaRPr>
          </a:p>
        </p:txBody>
      </p:sp>
      <p:pic>
        <p:nvPicPr>
          <p:cNvPr id="9" name="Picture 8">
            <a:extLst>
              <a:ext uri="{FF2B5EF4-FFF2-40B4-BE49-F238E27FC236}">
                <a16:creationId xmlns:a16="http://schemas.microsoft.com/office/drawing/2014/main" id="{F797EB48-4A3B-D644-9D7B-B330F0F9DC9E}"/>
              </a:ext>
            </a:extLst>
          </p:cNvPr>
          <p:cNvPicPr/>
          <p:nvPr/>
        </p:nvPicPr>
        <p:blipFill>
          <a:blip r:embed="rId3"/>
          <a:stretch>
            <a:fillRect/>
          </a:stretch>
        </p:blipFill>
        <p:spPr>
          <a:xfrm>
            <a:off x="1215124" y="1374689"/>
            <a:ext cx="5433697" cy="29533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51C2D4AF-978F-7049-A956-9BA3086E4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989" y="5998598"/>
            <a:ext cx="5557968" cy="36904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Footer Placeholder 3">
            <a:extLst>
              <a:ext uri="{FF2B5EF4-FFF2-40B4-BE49-F238E27FC236}">
                <a16:creationId xmlns:a16="http://schemas.microsoft.com/office/drawing/2014/main" id="{D941F225-8DE6-4F4C-879F-1C13B2B65A4C}"/>
              </a:ext>
            </a:extLst>
          </p:cNvPr>
          <p:cNvSpPr>
            <a:spLocks noGrp="1"/>
          </p:cNvSpPr>
          <p:nvPr>
            <p:ph type="ftr" sz="quarter" idx="11"/>
          </p:nvPr>
        </p:nvSpPr>
        <p:spPr>
          <a:xfrm>
            <a:off x="29564" y="10076696"/>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900205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1802" y="569581"/>
            <a:ext cx="6546235" cy="743981"/>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US" sz="3600" b="1" dirty="0">
                <a:solidFill>
                  <a:schemeClr val="bg1"/>
                </a:solidFill>
                <a:latin typeface="Apple Chancery" panose="03020702040506060504" pitchFamily="66" charset="-79"/>
                <a:cs typeface="Apple Chancery" panose="03020702040506060504" pitchFamily="66" charset="-79"/>
              </a:rPr>
              <a:t>The Vietnam War</a:t>
            </a:r>
          </a:p>
        </p:txBody>
      </p:sp>
      <p:pic>
        <p:nvPicPr>
          <p:cNvPr id="8" name="Picture 7">
            <a:extLst>
              <a:ext uri="{FF2B5EF4-FFF2-40B4-BE49-F238E27FC236}">
                <a16:creationId xmlns:a16="http://schemas.microsoft.com/office/drawing/2014/main" id="{0F2F370A-AAD2-4641-A040-E646E5573D9C}"/>
              </a:ext>
            </a:extLst>
          </p:cNvPr>
          <p:cNvPicPr/>
          <p:nvPr/>
        </p:nvPicPr>
        <p:blipFill>
          <a:blip r:embed="rId3"/>
          <a:stretch>
            <a:fillRect/>
          </a:stretch>
        </p:blipFill>
        <p:spPr>
          <a:xfrm>
            <a:off x="1367365" y="1554084"/>
            <a:ext cx="5168345" cy="26770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994C10A4-4F01-2F48-99E7-5D549AD27650}"/>
              </a:ext>
            </a:extLst>
          </p:cNvPr>
          <p:cNvSpPr txBox="1"/>
          <p:nvPr/>
        </p:nvSpPr>
        <p:spPr>
          <a:xfrm>
            <a:off x="347830" y="4519214"/>
            <a:ext cx="6546234" cy="1200329"/>
          </a:xfrm>
          <a:prstGeom prst="rect">
            <a:avLst/>
          </a:prstGeom>
          <a:noFill/>
        </p:spPr>
        <p:txBody>
          <a:bodyPr wrap="square" rtlCol="0">
            <a:spAutoFit/>
          </a:bodyPr>
          <a:lstStyle/>
          <a:p>
            <a:r>
              <a:rPr lang="en-AU" sz="2400" dirty="0">
                <a:solidFill>
                  <a:schemeClr val="bg1"/>
                </a:solidFill>
              </a:rPr>
              <a:t>Around Australia, ‘Moratorium’ marches were held to protest against our troops being in the Vietnam War. </a:t>
            </a:r>
            <a:endParaRPr lang="en-US" sz="2400" dirty="0">
              <a:solidFill>
                <a:schemeClr val="bg1"/>
              </a:solidFill>
            </a:endParaRPr>
          </a:p>
        </p:txBody>
      </p:sp>
      <p:sp>
        <p:nvSpPr>
          <p:cNvPr id="9" name="Rectangle 2">
            <a:extLst>
              <a:ext uri="{FF2B5EF4-FFF2-40B4-BE49-F238E27FC236}">
                <a16:creationId xmlns:a16="http://schemas.microsoft.com/office/drawing/2014/main" id="{9AD808FE-7F58-0346-A78C-4ECBEEB0BE5A}"/>
              </a:ext>
            </a:extLst>
          </p:cNvPr>
          <p:cNvSpPr>
            <a:spLocks noChangeArrowheads="1"/>
          </p:cNvSpPr>
          <p:nvPr/>
        </p:nvSpPr>
        <p:spPr bwMode="auto">
          <a:xfrm>
            <a:off x="-1256701" y="-3502730"/>
            <a:ext cx="13663467" cy="86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EF5B2478-1042-8E45-A5AA-4E0EE79B2B7D}"/>
              </a:ext>
            </a:extLst>
          </p:cNvPr>
          <p:cNvPicPr/>
          <p:nvPr/>
        </p:nvPicPr>
        <p:blipFill>
          <a:blip r:embed="rId4" cstate="print"/>
          <a:stretch>
            <a:fillRect/>
          </a:stretch>
        </p:blipFill>
        <p:spPr>
          <a:xfrm>
            <a:off x="4281278" y="5883319"/>
            <a:ext cx="2786759" cy="36426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3">
            <a:extLst>
              <a:ext uri="{FF2B5EF4-FFF2-40B4-BE49-F238E27FC236}">
                <a16:creationId xmlns:a16="http://schemas.microsoft.com/office/drawing/2014/main" id="{5852B8B4-5B02-3640-8D1B-FBE050704C4F}"/>
              </a:ext>
            </a:extLst>
          </p:cNvPr>
          <p:cNvSpPr>
            <a:spLocks noChangeArrowheads="1"/>
          </p:cNvSpPr>
          <p:nvPr/>
        </p:nvSpPr>
        <p:spPr bwMode="auto">
          <a:xfrm>
            <a:off x="-1256701" y="-3376613"/>
            <a:ext cx="136634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Lucida Handwriting" panose="03010101010101010101" pitchFamily="66" charset="77"/>
                <a:ea typeface="Calibri" panose="020F0502020204030204" pitchFamily="34" charset="0"/>
                <a:cs typeface="Times New Roman" panose="02020603050405020304" pitchFamily="18" charset="0"/>
              </a:rPr>
              <a:t>In 1972 Gough Whitlam was elected Prime Minister. He ended conscription and brought the troops home.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6329F04C-583A-2A4A-90B1-EE619907EE88}"/>
              </a:ext>
            </a:extLst>
          </p:cNvPr>
          <p:cNvSpPr txBox="1"/>
          <p:nvPr/>
        </p:nvSpPr>
        <p:spPr>
          <a:xfrm>
            <a:off x="347830" y="6510546"/>
            <a:ext cx="4040879" cy="2246769"/>
          </a:xfrm>
          <a:prstGeom prst="rect">
            <a:avLst/>
          </a:prstGeom>
          <a:noFill/>
        </p:spPr>
        <p:txBody>
          <a:bodyPr wrap="square" rtlCol="0">
            <a:spAutoFit/>
          </a:bodyPr>
          <a:lstStyle/>
          <a:p>
            <a:r>
              <a:rPr lang="en-AU" sz="2400" dirty="0">
                <a:solidFill>
                  <a:schemeClr val="bg1"/>
                </a:solidFill>
              </a:rPr>
              <a:t>In 1972 Gough Whitlam was elected Prime Minister. He ended conscription and brought the troops home. </a:t>
            </a:r>
          </a:p>
          <a:p>
            <a:endParaRPr lang="en-AU" sz="2400" dirty="0">
              <a:solidFill>
                <a:schemeClr val="bg1"/>
              </a:solidFill>
            </a:endParaRPr>
          </a:p>
          <a:p>
            <a:endParaRPr lang="en-US" sz="2000" dirty="0">
              <a:solidFill>
                <a:schemeClr val="bg1"/>
              </a:solidFill>
            </a:endParaRPr>
          </a:p>
        </p:txBody>
      </p:sp>
      <p:sp>
        <p:nvSpPr>
          <p:cNvPr id="13" name="Footer Placeholder 3">
            <a:extLst>
              <a:ext uri="{FF2B5EF4-FFF2-40B4-BE49-F238E27FC236}">
                <a16:creationId xmlns:a16="http://schemas.microsoft.com/office/drawing/2014/main" id="{11F7CADC-5FA5-C94F-B042-A54CF3817BA6}"/>
              </a:ext>
            </a:extLst>
          </p:cNvPr>
          <p:cNvSpPr>
            <a:spLocks noGrp="1"/>
          </p:cNvSpPr>
          <p:nvPr>
            <p:ph type="ftr" sz="quarter" idx="11"/>
          </p:nvPr>
        </p:nvSpPr>
        <p:spPr>
          <a:xfrm>
            <a:off x="23338" y="10027710"/>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3401430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1802" y="569581"/>
            <a:ext cx="6546235" cy="1181100"/>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US" sz="3600" b="1" dirty="0">
                <a:solidFill>
                  <a:schemeClr val="bg1"/>
                </a:solidFill>
                <a:latin typeface="Apple Chancery" panose="03020702040506060504" pitchFamily="66" charset="-79"/>
                <a:cs typeface="Apple Chancery" panose="03020702040506060504" pitchFamily="66" charset="-79"/>
              </a:rPr>
              <a:t>Highlights of the 1970s</a:t>
            </a:r>
          </a:p>
        </p:txBody>
      </p:sp>
      <p:sp>
        <p:nvSpPr>
          <p:cNvPr id="2" name="Rectangle 1">
            <a:extLst>
              <a:ext uri="{FF2B5EF4-FFF2-40B4-BE49-F238E27FC236}">
                <a16:creationId xmlns:a16="http://schemas.microsoft.com/office/drawing/2014/main" id="{FE102C54-7790-4C9C-866F-5B762E0D8D05}"/>
              </a:ext>
            </a:extLst>
          </p:cNvPr>
          <p:cNvSpPr/>
          <p:nvPr/>
        </p:nvSpPr>
        <p:spPr>
          <a:xfrm>
            <a:off x="736204" y="7568207"/>
            <a:ext cx="6204242" cy="916854"/>
          </a:xfrm>
          <a:prstGeom prst="rect">
            <a:avLst/>
          </a:prstGeom>
        </p:spPr>
        <p:txBody>
          <a:bodyPr wrap="square">
            <a:spAutoFit/>
          </a:bodyPr>
          <a:lstStyle/>
          <a:p>
            <a:pPr>
              <a:lnSpc>
                <a:spcPct val="115000"/>
              </a:lnSpc>
              <a:spcAft>
                <a:spcPts val="1000"/>
              </a:spcAft>
            </a:pPr>
            <a:r>
              <a:rPr lang="en-AU" sz="2400" dirty="0">
                <a:solidFill>
                  <a:schemeClr val="bg1"/>
                </a:solidFill>
              </a:rPr>
              <a:t>In 1973 the magnificent Sydney Opera House was opened.</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61739DF-E35D-844F-A0FD-62A82DE0C2D1}"/>
              </a:ext>
            </a:extLst>
          </p:cNvPr>
          <p:cNvPicPr/>
          <p:nvPr/>
        </p:nvPicPr>
        <p:blipFill>
          <a:blip r:embed="rId3"/>
          <a:stretch>
            <a:fillRect/>
          </a:stretch>
        </p:blipFill>
        <p:spPr>
          <a:xfrm>
            <a:off x="736205" y="2427075"/>
            <a:ext cx="6331832" cy="36415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Footer Placeholder 3">
            <a:extLst>
              <a:ext uri="{FF2B5EF4-FFF2-40B4-BE49-F238E27FC236}">
                <a16:creationId xmlns:a16="http://schemas.microsoft.com/office/drawing/2014/main" id="{380DE34A-F10C-B847-B37B-6FA969596584}"/>
              </a:ext>
            </a:extLst>
          </p:cNvPr>
          <p:cNvSpPr>
            <a:spLocks noGrp="1"/>
          </p:cNvSpPr>
          <p:nvPr>
            <p:ph type="ftr" sz="quarter" idx="11"/>
          </p:nvPr>
        </p:nvSpPr>
        <p:spPr>
          <a:xfrm>
            <a:off x="9933" y="10120630"/>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4243064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E85073-FD4E-8049-8B01-CABB71408175}"/>
              </a:ext>
            </a:extLst>
          </p:cNvPr>
          <p:cNvPicPr/>
          <p:nvPr/>
        </p:nvPicPr>
        <p:blipFill>
          <a:blip r:embed="rId2"/>
          <a:stretch>
            <a:fillRect/>
          </a:stretch>
        </p:blipFill>
        <p:spPr>
          <a:xfrm>
            <a:off x="729583" y="5741828"/>
            <a:ext cx="4457013" cy="34723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2D766E20-6D3F-4149-873E-6AB1002DDA7F}"/>
              </a:ext>
            </a:extLst>
          </p:cNvPr>
          <p:cNvPicPr/>
          <p:nvPr/>
        </p:nvPicPr>
        <p:blipFill>
          <a:blip r:embed="rId3"/>
          <a:stretch>
            <a:fillRect/>
          </a:stretch>
        </p:blipFill>
        <p:spPr>
          <a:xfrm>
            <a:off x="2359434" y="2069046"/>
            <a:ext cx="4849970" cy="30557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43471AA6-CC44-3B44-B44D-26D0340D2C8B}"/>
              </a:ext>
            </a:extLst>
          </p:cNvPr>
          <p:cNvSpPr txBox="1"/>
          <p:nvPr/>
        </p:nvSpPr>
        <p:spPr>
          <a:xfrm>
            <a:off x="224852" y="1888762"/>
            <a:ext cx="1993215" cy="3416320"/>
          </a:xfrm>
          <a:prstGeom prst="rect">
            <a:avLst/>
          </a:prstGeom>
          <a:noFill/>
        </p:spPr>
        <p:txBody>
          <a:bodyPr wrap="square" rtlCol="0">
            <a:spAutoFit/>
          </a:bodyPr>
          <a:lstStyle/>
          <a:p>
            <a:r>
              <a:rPr lang="en-AU" sz="2400" dirty="0">
                <a:solidFill>
                  <a:schemeClr val="bg1"/>
                </a:solidFill>
              </a:rPr>
              <a:t>In 1974, at Christmas, Cyclone Tracy flattened Darwin. We were shocked to see the pictures on TV.</a:t>
            </a:r>
          </a:p>
        </p:txBody>
      </p:sp>
      <p:sp>
        <p:nvSpPr>
          <p:cNvPr id="6" name="Rectangle 5">
            <a:extLst>
              <a:ext uri="{FF2B5EF4-FFF2-40B4-BE49-F238E27FC236}">
                <a16:creationId xmlns:a16="http://schemas.microsoft.com/office/drawing/2014/main" id="{8E1A54F8-D073-9E43-8265-B4AA8D49A5F8}"/>
              </a:ext>
            </a:extLst>
          </p:cNvPr>
          <p:cNvSpPr/>
          <p:nvPr/>
        </p:nvSpPr>
        <p:spPr>
          <a:xfrm>
            <a:off x="5696262" y="5741828"/>
            <a:ext cx="1513142" cy="2677656"/>
          </a:xfrm>
          <a:prstGeom prst="rect">
            <a:avLst/>
          </a:prstGeom>
        </p:spPr>
        <p:txBody>
          <a:bodyPr wrap="square">
            <a:spAutoFit/>
          </a:bodyPr>
          <a:lstStyle/>
          <a:p>
            <a:r>
              <a:rPr lang="en-AU" sz="2400" dirty="0">
                <a:solidFill>
                  <a:schemeClr val="bg1"/>
                </a:solidFill>
              </a:rPr>
              <a:t>Another dire disaster was the Brisbane floods in 1974.</a:t>
            </a:r>
          </a:p>
        </p:txBody>
      </p:sp>
      <p:sp>
        <p:nvSpPr>
          <p:cNvPr id="7" name="Title 3">
            <a:extLst>
              <a:ext uri="{FF2B5EF4-FFF2-40B4-BE49-F238E27FC236}">
                <a16:creationId xmlns:a16="http://schemas.microsoft.com/office/drawing/2014/main" id="{263BC1B0-44DA-6547-9E06-6EAC67069D12}"/>
              </a:ext>
            </a:extLst>
          </p:cNvPr>
          <p:cNvSpPr txBox="1">
            <a:spLocks noGrp="1"/>
          </p:cNvSpPr>
          <p:nvPr>
            <p:ph type="title"/>
          </p:nvPr>
        </p:nvSpPr>
        <p:spPr>
          <a:xfrm>
            <a:off x="521802" y="569580"/>
            <a:ext cx="6546235" cy="1319182"/>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solidFill>
                  <a:schemeClr val="bg1"/>
                </a:solidFill>
                <a:latin typeface="Apple Chancery" panose="03020702040506060504" pitchFamily="66" charset="-79"/>
                <a:cs typeface="Apple Chancery" panose="03020702040506060504" pitchFamily="66" charset="-79"/>
              </a:rPr>
              <a:t>Highlights of the 1970s – the disasters</a:t>
            </a:r>
          </a:p>
        </p:txBody>
      </p:sp>
    </p:spTree>
    <p:extLst>
      <p:ext uri="{BB962C8B-B14F-4D97-AF65-F5344CB8AC3E}">
        <p14:creationId xmlns:p14="http://schemas.microsoft.com/office/powerpoint/2010/main" val="4068811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795E-F0FE-4F20-99F8-14E17D00B65A}"/>
              </a:ext>
            </a:extLst>
          </p:cNvPr>
          <p:cNvSpPr>
            <a:spLocks noGrp="1"/>
          </p:cNvSpPr>
          <p:nvPr>
            <p:ph type="title"/>
          </p:nvPr>
        </p:nvSpPr>
        <p:spPr>
          <a:xfrm>
            <a:off x="707033" y="370779"/>
            <a:ext cx="6546235" cy="708806"/>
          </a:xfrm>
        </p:spPr>
        <p:txBody>
          <a:bodyPr>
            <a:normAutofit/>
          </a:bodyPr>
          <a:lstStyle/>
          <a:p>
            <a:pPr algn="ctr"/>
            <a:r>
              <a:rPr lang="en-AU" sz="3600" b="1" dirty="0">
                <a:solidFill>
                  <a:schemeClr val="bg1"/>
                </a:solidFill>
                <a:latin typeface="Apple Chancery" panose="03020702040506060504" pitchFamily="66" charset="-79"/>
                <a:cs typeface="Apple Chancery" panose="03020702040506060504" pitchFamily="66" charset="-79"/>
              </a:rPr>
              <a:t>The late 1970s</a:t>
            </a:r>
            <a:endParaRPr lang="en-US" sz="3600" b="1" dirty="0">
              <a:solidFill>
                <a:schemeClr val="bg1"/>
              </a:solidFill>
              <a:latin typeface="Apple Chancery" panose="03020702040506060504" pitchFamily="66" charset="-79"/>
              <a:cs typeface="Apple Chancery" panose="03020702040506060504" pitchFamily="66" charset="-79"/>
            </a:endParaRPr>
          </a:p>
        </p:txBody>
      </p:sp>
      <p:sp>
        <p:nvSpPr>
          <p:cNvPr id="10" name="Footer Placeholder 3">
            <a:extLst>
              <a:ext uri="{FF2B5EF4-FFF2-40B4-BE49-F238E27FC236}">
                <a16:creationId xmlns:a16="http://schemas.microsoft.com/office/drawing/2014/main" id="{13D9E5BA-D77C-344E-A229-B15844F0FA58}"/>
              </a:ext>
            </a:extLst>
          </p:cNvPr>
          <p:cNvSpPr>
            <a:spLocks noGrp="1"/>
          </p:cNvSpPr>
          <p:nvPr>
            <p:ph type="ftr" sz="quarter" idx="11"/>
          </p:nvPr>
        </p:nvSpPr>
        <p:spPr>
          <a:xfrm>
            <a:off x="0" y="10136823"/>
            <a:ext cx="3337213" cy="561340"/>
          </a:xfrm>
        </p:spPr>
        <p:txBody>
          <a:bodyPr/>
          <a:lstStyle/>
          <a:p>
            <a:r>
              <a:rPr lang="en-US" sz="1000" dirty="0"/>
              <a:t>Rotary Club of Canterbury: Let's Stay Together Project</a:t>
            </a:r>
          </a:p>
        </p:txBody>
      </p:sp>
      <p:sp>
        <p:nvSpPr>
          <p:cNvPr id="3" name="TextBox 2">
            <a:extLst>
              <a:ext uri="{FF2B5EF4-FFF2-40B4-BE49-F238E27FC236}">
                <a16:creationId xmlns:a16="http://schemas.microsoft.com/office/drawing/2014/main" id="{67653AE2-02B0-464C-A828-A022783554A0}"/>
              </a:ext>
            </a:extLst>
          </p:cNvPr>
          <p:cNvSpPr txBox="1"/>
          <p:nvPr/>
        </p:nvSpPr>
        <p:spPr>
          <a:xfrm>
            <a:off x="707033" y="1054876"/>
            <a:ext cx="6444881" cy="1569660"/>
          </a:xfrm>
          <a:prstGeom prst="rect">
            <a:avLst/>
          </a:prstGeom>
          <a:noFill/>
        </p:spPr>
        <p:txBody>
          <a:bodyPr wrap="square" rtlCol="0">
            <a:spAutoFit/>
          </a:bodyPr>
          <a:lstStyle/>
          <a:p>
            <a:r>
              <a:rPr lang="en-AU" sz="2400" dirty="0">
                <a:solidFill>
                  <a:schemeClr val="bg1"/>
                </a:solidFill>
              </a:rPr>
              <a:t>In 1977, the Swedish pop group ABBA toured Australia. </a:t>
            </a:r>
          </a:p>
          <a:p>
            <a:endParaRPr lang="en-AU" sz="2400" b="1" i="1" dirty="0">
              <a:solidFill>
                <a:schemeClr val="bg1"/>
              </a:solidFill>
            </a:endParaRPr>
          </a:p>
          <a:p>
            <a:endParaRPr lang="en-US" sz="2400" i="1" dirty="0">
              <a:solidFill>
                <a:schemeClr val="bg1"/>
              </a:solidFill>
            </a:endParaRPr>
          </a:p>
        </p:txBody>
      </p:sp>
      <p:pic>
        <p:nvPicPr>
          <p:cNvPr id="8" name="Picture 7">
            <a:extLst>
              <a:ext uri="{FF2B5EF4-FFF2-40B4-BE49-F238E27FC236}">
                <a16:creationId xmlns:a16="http://schemas.microsoft.com/office/drawing/2014/main" id="{9314AD16-C0AF-B14E-819B-6B09B5E08393}"/>
              </a:ext>
            </a:extLst>
          </p:cNvPr>
          <p:cNvPicPr/>
          <p:nvPr/>
        </p:nvPicPr>
        <p:blipFill>
          <a:blip r:embed="rId3"/>
          <a:stretch>
            <a:fillRect/>
          </a:stretch>
        </p:blipFill>
        <p:spPr>
          <a:xfrm>
            <a:off x="707033" y="2053653"/>
            <a:ext cx="4989229" cy="3250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B53D011B-5A6A-E34D-AF9B-5C20BA34891D}"/>
              </a:ext>
            </a:extLst>
          </p:cNvPr>
          <p:cNvPicPr/>
          <p:nvPr/>
        </p:nvPicPr>
        <p:blipFill>
          <a:blip r:embed="rId4"/>
          <a:stretch>
            <a:fillRect/>
          </a:stretch>
        </p:blipFill>
        <p:spPr>
          <a:xfrm>
            <a:off x="2015279" y="5954866"/>
            <a:ext cx="5180436" cy="3437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EF83A764-A803-B54E-BAC8-40C176765DB0}"/>
              </a:ext>
            </a:extLst>
          </p:cNvPr>
          <p:cNvSpPr txBox="1"/>
          <p:nvPr/>
        </p:nvSpPr>
        <p:spPr>
          <a:xfrm>
            <a:off x="394123" y="5954866"/>
            <a:ext cx="1420669" cy="3046988"/>
          </a:xfrm>
          <a:prstGeom prst="rect">
            <a:avLst/>
          </a:prstGeom>
          <a:noFill/>
        </p:spPr>
        <p:txBody>
          <a:bodyPr wrap="square" rtlCol="0">
            <a:spAutoFit/>
          </a:bodyPr>
          <a:lstStyle/>
          <a:p>
            <a:r>
              <a:rPr lang="en-US" sz="2400" dirty="0">
                <a:solidFill>
                  <a:schemeClr val="bg1"/>
                </a:solidFill>
              </a:rPr>
              <a:t>I</a:t>
            </a:r>
            <a:r>
              <a:rPr lang="en-AU" sz="2400" dirty="0">
                <a:solidFill>
                  <a:schemeClr val="bg1"/>
                </a:solidFill>
              </a:rPr>
              <a:t>n 1976, the first ‘boat people’ arrived from Vietnam. </a:t>
            </a:r>
          </a:p>
          <a:p>
            <a:endParaRPr lang="en-AU" sz="2400" dirty="0">
              <a:solidFill>
                <a:schemeClr val="bg1"/>
              </a:solidFill>
            </a:endParaRPr>
          </a:p>
        </p:txBody>
      </p:sp>
    </p:spTree>
    <p:extLst>
      <p:ext uri="{BB962C8B-B14F-4D97-AF65-F5344CB8AC3E}">
        <p14:creationId xmlns:p14="http://schemas.microsoft.com/office/powerpoint/2010/main" val="1148936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2FDF1-11CC-F242-A29E-8D48AB9B9577}"/>
              </a:ext>
            </a:extLst>
          </p:cNvPr>
          <p:cNvPicPr/>
          <p:nvPr/>
        </p:nvPicPr>
        <p:blipFill>
          <a:blip r:embed="rId2"/>
          <a:stretch>
            <a:fillRect/>
          </a:stretch>
        </p:blipFill>
        <p:spPr>
          <a:xfrm>
            <a:off x="700523" y="1326414"/>
            <a:ext cx="6239923" cy="38152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9CA2E5DC-F00B-5D4C-ACDA-239110A54D76}"/>
              </a:ext>
            </a:extLst>
          </p:cNvPr>
          <p:cNvSpPr txBox="1"/>
          <p:nvPr/>
        </p:nvSpPr>
        <p:spPr>
          <a:xfrm>
            <a:off x="521802" y="5898460"/>
            <a:ext cx="6546235" cy="1938992"/>
          </a:xfrm>
          <a:prstGeom prst="rect">
            <a:avLst/>
          </a:prstGeom>
          <a:noFill/>
        </p:spPr>
        <p:txBody>
          <a:bodyPr wrap="square" rtlCol="0">
            <a:spAutoFit/>
          </a:bodyPr>
          <a:lstStyle/>
          <a:p>
            <a:r>
              <a:rPr lang="en-US" sz="2400" dirty="0">
                <a:solidFill>
                  <a:schemeClr val="bg1"/>
                </a:solidFill>
              </a:rPr>
              <a:t>A</a:t>
            </a:r>
            <a:r>
              <a:rPr lang="en-AU" sz="2400" dirty="0" err="1">
                <a:solidFill>
                  <a:schemeClr val="bg1"/>
                </a:solidFill>
              </a:rPr>
              <a:t>ustralia’s</a:t>
            </a:r>
            <a:r>
              <a:rPr lang="en-AU" sz="2400" dirty="0">
                <a:solidFill>
                  <a:schemeClr val="bg1"/>
                </a:solidFill>
              </a:rPr>
              <a:t> longest train trip on the ‘Indian Pacific’ began. </a:t>
            </a:r>
          </a:p>
          <a:p>
            <a:endParaRPr lang="en-AU" sz="2400" dirty="0">
              <a:solidFill>
                <a:schemeClr val="bg1"/>
              </a:solidFill>
            </a:endParaRPr>
          </a:p>
          <a:p>
            <a:r>
              <a:rPr lang="en-AU" sz="2400" dirty="0">
                <a:solidFill>
                  <a:schemeClr val="bg1"/>
                </a:solidFill>
              </a:rPr>
              <a:t>Sydney to Perth on this train is considered one of the world’s greatest train journeys.</a:t>
            </a:r>
          </a:p>
        </p:txBody>
      </p:sp>
      <p:sp>
        <p:nvSpPr>
          <p:cNvPr id="5" name="Title 1">
            <a:extLst>
              <a:ext uri="{FF2B5EF4-FFF2-40B4-BE49-F238E27FC236}">
                <a16:creationId xmlns:a16="http://schemas.microsoft.com/office/drawing/2014/main" id="{CA137AA4-F327-184F-9EFD-F9F35CEBA5E7}"/>
              </a:ext>
            </a:extLst>
          </p:cNvPr>
          <p:cNvSpPr>
            <a:spLocks noGrp="1"/>
          </p:cNvSpPr>
          <p:nvPr>
            <p:ph type="title"/>
          </p:nvPr>
        </p:nvSpPr>
        <p:spPr>
          <a:xfrm>
            <a:off x="521802" y="569580"/>
            <a:ext cx="6546235" cy="779536"/>
          </a:xfrm>
        </p:spPr>
        <p:txBody>
          <a:bodyPr>
            <a:normAutofit/>
          </a:bodyPr>
          <a:lstStyle/>
          <a:p>
            <a:pPr algn="ctr"/>
            <a:r>
              <a:rPr lang="en-AU" sz="3600" b="1" dirty="0">
                <a:solidFill>
                  <a:schemeClr val="bg1"/>
                </a:solidFill>
                <a:latin typeface="Apple Chancery" panose="03020702040506060504" pitchFamily="66" charset="-79"/>
                <a:cs typeface="Apple Chancery" panose="03020702040506060504" pitchFamily="66" charset="-79"/>
              </a:rPr>
              <a:t>The late 1970s</a:t>
            </a:r>
            <a:endParaRPr lang="en-US" sz="3600" b="1" dirty="0">
              <a:solidFill>
                <a:schemeClr val="bg1"/>
              </a:solidFill>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2004100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02C54-7790-4C9C-866F-5B762E0D8D05}"/>
              </a:ext>
            </a:extLst>
          </p:cNvPr>
          <p:cNvSpPr/>
          <p:nvPr/>
        </p:nvSpPr>
        <p:spPr>
          <a:xfrm>
            <a:off x="521800" y="6632370"/>
            <a:ext cx="6546235" cy="3067122"/>
          </a:xfrm>
          <a:prstGeom prst="rect">
            <a:avLst/>
          </a:prstGeom>
        </p:spPr>
        <p:txBody>
          <a:bodyPr wrap="square">
            <a:spAutoFit/>
          </a:bodyPr>
          <a:lstStyle/>
          <a:p>
            <a:pPr>
              <a:lnSpc>
                <a:spcPct val="115000"/>
              </a:lnSpc>
              <a:spcAft>
                <a:spcPts val="1000"/>
              </a:spcAft>
            </a:pPr>
            <a:r>
              <a:rPr lang="en-US" sz="2400" dirty="0">
                <a:solidFill>
                  <a:schemeClr val="bg1"/>
                </a:solidFill>
                <a:ea typeface="Calibri" panose="020F0502020204030204" pitchFamily="34" charset="0"/>
                <a:cs typeface="Times New Roman" panose="02020603050405020304" pitchFamily="18" charset="0"/>
              </a:rPr>
              <a:t>N</a:t>
            </a:r>
            <a:r>
              <a:rPr lang="en-US" sz="2400" dirty="0">
                <a:solidFill>
                  <a:schemeClr val="bg1"/>
                </a:solidFill>
                <a:effectLst/>
                <a:ea typeface="Calibri" panose="020F0502020204030204" pitchFamily="34" charset="0"/>
                <a:cs typeface="Times New Roman" panose="02020603050405020304" pitchFamily="18" charset="0"/>
              </a:rPr>
              <a:t>e</a:t>
            </a:r>
            <a:r>
              <a:rPr lang="en-AU" sz="2400" dirty="0" err="1">
                <a:solidFill>
                  <a:schemeClr val="bg1"/>
                </a:solidFill>
              </a:rPr>
              <a:t>ar</a:t>
            </a:r>
            <a:r>
              <a:rPr lang="en-AU" sz="2400" dirty="0">
                <a:solidFill>
                  <a:schemeClr val="bg1"/>
                </a:solidFill>
              </a:rPr>
              <a:t> Uluru, Ayer’s Rock, as it was then called, baby Azaria Chamberlain disappeared. </a:t>
            </a:r>
          </a:p>
          <a:p>
            <a:pPr>
              <a:lnSpc>
                <a:spcPct val="115000"/>
              </a:lnSpc>
              <a:spcAft>
                <a:spcPts val="1000"/>
              </a:spcAft>
            </a:pPr>
            <a:r>
              <a:rPr lang="en-AU" sz="2400" dirty="0">
                <a:solidFill>
                  <a:schemeClr val="bg1"/>
                </a:solidFill>
              </a:rPr>
              <a:t>Her mother, Lindy was jailed for her murder, but was later acquitted. </a:t>
            </a:r>
          </a:p>
          <a:p>
            <a:pPr>
              <a:lnSpc>
                <a:spcPct val="115000"/>
              </a:lnSpc>
              <a:spcAft>
                <a:spcPts val="1000"/>
              </a:spcAft>
            </a:pPr>
            <a:r>
              <a:rPr lang="en-AU" sz="2400" dirty="0">
                <a:solidFill>
                  <a:schemeClr val="bg1"/>
                </a:solidFill>
              </a:rPr>
              <a:t>It has been accepted that a dingo took the baby.</a:t>
            </a:r>
          </a:p>
          <a:p>
            <a:pPr>
              <a:lnSpc>
                <a:spcPct val="115000"/>
              </a:lnSpc>
              <a:spcAft>
                <a:spcPts val="1000"/>
              </a:spcAft>
            </a:pPr>
            <a:endPar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B76049B9-1FCD-954A-8E75-708ECFF82716}"/>
              </a:ext>
            </a:extLst>
          </p:cNvPr>
          <p:cNvPicPr/>
          <p:nvPr/>
        </p:nvPicPr>
        <p:blipFill>
          <a:blip r:embed="rId3"/>
          <a:stretch>
            <a:fillRect/>
          </a:stretch>
        </p:blipFill>
        <p:spPr>
          <a:xfrm>
            <a:off x="2024652" y="998671"/>
            <a:ext cx="3540534" cy="54171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Footer Placeholder 3">
            <a:extLst>
              <a:ext uri="{FF2B5EF4-FFF2-40B4-BE49-F238E27FC236}">
                <a16:creationId xmlns:a16="http://schemas.microsoft.com/office/drawing/2014/main" id="{423674AA-7664-F443-8F75-78C6D65AE9A0}"/>
              </a:ext>
            </a:extLst>
          </p:cNvPr>
          <p:cNvSpPr>
            <a:spLocks noGrp="1"/>
          </p:cNvSpPr>
          <p:nvPr>
            <p:ph type="ftr" sz="quarter" idx="11"/>
          </p:nvPr>
        </p:nvSpPr>
        <p:spPr>
          <a:xfrm>
            <a:off x="59129" y="10094672"/>
            <a:ext cx="3337213" cy="561340"/>
          </a:xfrm>
        </p:spPr>
        <p:txBody>
          <a:bodyPr/>
          <a:lstStyle/>
          <a:p>
            <a:r>
              <a:rPr lang="en-US" sz="1000" dirty="0"/>
              <a:t>Rotary Club of Canterbury: Let's Stay Together Project</a:t>
            </a:r>
          </a:p>
        </p:txBody>
      </p:sp>
      <p:sp>
        <p:nvSpPr>
          <p:cNvPr id="9" name="Title 3">
            <a:extLst>
              <a:ext uri="{FF2B5EF4-FFF2-40B4-BE49-F238E27FC236}">
                <a16:creationId xmlns:a16="http://schemas.microsoft.com/office/drawing/2014/main" id="{CFB9D9F7-5DFB-B440-9709-FA3AAAB1CB95}"/>
              </a:ext>
            </a:extLst>
          </p:cNvPr>
          <p:cNvSpPr txBox="1">
            <a:spLocks/>
          </p:cNvSpPr>
          <p:nvPr/>
        </p:nvSpPr>
        <p:spPr>
          <a:xfrm>
            <a:off x="521801" y="133225"/>
            <a:ext cx="6546235" cy="1029255"/>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AU" sz="3600" b="1" dirty="0">
                <a:solidFill>
                  <a:schemeClr val="bg1"/>
                </a:solidFill>
                <a:latin typeface="Apple Chancery" panose="03020702040506060504" pitchFamily="66" charset="-79"/>
                <a:cs typeface="Apple Chancery" panose="03020702040506060504" pitchFamily="66" charset="-79"/>
              </a:rPr>
              <a:t>1980s</a:t>
            </a:r>
          </a:p>
        </p:txBody>
      </p:sp>
    </p:spTree>
    <p:extLst>
      <p:ext uri="{BB962C8B-B14F-4D97-AF65-F5344CB8AC3E}">
        <p14:creationId xmlns:p14="http://schemas.microsoft.com/office/powerpoint/2010/main" val="161939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046D72-CBB7-E646-BAA9-FC547E1D6ED5}"/>
              </a:ext>
            </a:extLst>
          </p:cNvPr>
          <p:cNvPicPr/>
          <p:nvPr/>
        </p:nvPicPr>
        <p:blipFill>
          <a:blip r:embed="rId2"/>
          <a:stretch>
            <a:fillRect/>
          </a:stretch>
        </p:blipFill>
        <p:spPr>
          <a:xfrm>
            <a:off x="712739" y="4674523"/>
            <a:ext cx="6164360" cy="3570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86F4B799-31CB-0C41-9468-1DADC70E5991}"/>
              </a:ext>
            </a:extLst>
          </p:cNvPr>
          <p:cNvSpPr txBox="1"/>
          <p:nvPr/>
        </p:nvSpPr>
        <p:spPr>
          <a:xfrm>
            <a:off x="712739" y="2127019"/>
            <a:ext cx="6254301" cy="1569660"/>
          </a:xfrm>
          <a:prstGeom prst="rect">
            <a:avLst/>
          </a:prstGeom>
          <a:noFill/>
        </p:spPr>
        <p:txBody>
          <a:bodyPr wrap="square" rtlCol="0">
            <a:spAutoFit/>
          </a:bodyPr>
          <a:lstStyle/>
          <a:p>
            <a:r>
              <a:rPr lang="en-AU" sz="2400" dirty="0">
                <a:solidFill>
                  <a:schemeClr val="bg1"/>
                </a:solidFill>
              </a:rPr>
              <a:t>Australia beat the USA to win the America’s Cup in Perth in 1983. Graeme Bertrand was skipper and Alan Bond owned the boat.</a:t>
            </a:r>
          </a:p>
          <a:p>
            <a:endParaRPr lang="en-US" sz="2400" dirty="0">
              <a:solidFill>
                <a:schemeClr val="bg1"/>
              </a:solidFill>
            </a:endParaRPr>
          </a:p>
        </p:txBody>
      </p:sp>
      <p:sp>
        <p:nvSpPr>
          <p:cNvPr id="5" name="Title 3">
            <a:extLst>
              <a:ext uri="{FF2B5EF4-FFF2-40B4-BE49-F238E27FC236}">
                <a16:creationId xmlns:a16="http://schemas.microsoft.com/office/drawing/2014/main" id="{B9859B1A-5B40-E746-9AE4-92D81F13BC1B}"/>
              </a:ext>
            </a:extLst>
          </p:cNvPr>
          <p:cNvSpPr txBox="1">
            <a:spLocks/>
          </p:cNvSpPr>
          <p:nvPr/>
        </p:nvSpPr>
        <p:spPr>
          <a:xfrm>
            <a:off x="123224" y="276937"/>
            <a:ext cx="6546235" cy="1029255"/>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AU" sz="3600" b="1" dirty="0">
                <a:solidFill>
                  <a:schemeClr val="bg1"/>
                </a:solidFill>
                <a:latin typeface="Apple Chancery" panose="03020702040506060504" pitchFamily="66" charset="-79"/>
                <a:cs typeface="Apple Chancery" panose="03020702040506060504" pitchFamily="66" charset="-79"/>
              </a:rPr>
              <a:t>1980s</a:t>
            </a:r>
          </a:p>
        </p:txBody>
      </p:sp>
      <p:sp>
        <p:nvSpPr>
          <p:cNvPr id="6" name="Footer Placeholder 3">
            <a:extLst>
              <a:ext uri="{FF2B5EF4-FFF2-40B4-BE49-F238E27FC236}">
                <a16:creationId xmlns:a16="http://schemas.microsoft.com/office/drawing/2014/main" id="{2E9D1085-661B-CF46-AB46-FCB3D223E634}"/>
              </a:ext>
            </a:extLst>
          </p:cNvPr>
          <p:cNvSpPr>
            <a:spLocks noGrp="1"/>
          </p:cNvSpPr>
          <p:nvPr>
            <p:ph type="ftr" sz="quarter" idx="11"/>
          </p:nvPr>
        </p:nvSpPr>
        <p:spPr>
          <a:xfrm>
            <a:off x="59129" y="10094672"/>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160611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95C68BE-0EFF-43C9-9029-E2FB6732BB2A}"/>
              </a:ext>
            </a:extLst>
          </p:cNvPr>
          <p:cNvSpPr txBox="1"/>
          <p:nvPr/>
        </p:nvSpPr>
        <p:spPr>
          <a:xfrm>
            <a:off x="1574233" y="3815625"/>
            <a:ext cx="4441371" cy="4524315"/>
          </a:xfrm>
          <a:prstGeom prst="rect">
            <a:avLst/>
          </a:prstGeom>
          <a:noFill/>
        </p:spPr>
        <p:txBody>
          <a:bodyPr wrap="square" rtlCol="0">
            <a:spAutoFit/>
          </a:bodyPr>
          <a:lstStyle/>
          <a:p>
            <a:r>
              <a:rPr lang="en-AU" sz="3600" dirty="0">
                <a:solidFill>
                  <a:schemeClr val="bg1"/>
                </a:solidFill>
                <a:latin typeface="Apple Chancery" panose="03020702040506060504" pitchFamily="66" charset="-79"/>
                <a:cs typeface="Apple Chancery" panose="03020702040506060504" pitchFamily="66" charset="-79"/>
              </a:rPr>
              <a:t>I hope these reminders jog your memory of events and things that may have happened to you, too, during the last 80 years.</a:t>
            </a:r>
          </a:p>
          <a:p>
            <a:endParaRPr lang="en-AU" sz="3600" dirty="0">
              <a:solidFill>
                <a:schemeClr val="bg1"/>
              </a:solidFill>
              <a:latin typeface="Apple Chancery" panose="03020702040506060504" pitchFamily="66" charset="-79"/>
              <a:cs typeface="Apple Chancery" panose="03020702040506060504" pitchFamily="66" charset="-79"/>
            </a:endParaRPr>
          </a:p>
          <a:p>
            <a:r>
              <a:rPr lang="en-AU" sz="3600" dirty="0">
                <a:solidFill>
                  <a:schemeClr val="bg1"/>
                </a:solidFill>
                <a:latin typeface="Apple Chancery" panose="03020702040506060504" pitchFamily="66" charset="-79"/>
                <a:cs typeface="Apple Chancery" panose="03020702040506060504" pitchFamily="66" charset="-79"/>
              </a:rPr>
              <a:t>Carolyn</a:t>
            </a:r>
          </a:p>
        </p:txBody>
      </p:sp>
      <p:sp>
        <p:nvSpPr>
          <p:cNvPr id="9" name="TextBox 8">
            <a:extLst>
              <a:ext uri="{FF2B5EF4-FFF2-40B4-BE49-F238E27FC236}">
                <a16:creationId xmlns:a16="http://schemas.microsoft.com/office/drawing/2014/main" id="{4A5C305C-196E-1549-A9EB-8ABCC5105465}"/>
              </a:ext>
            </a:extLst>
          </p:cNvPr>
          <p:cNvSpPr txBox="1"/>
          <p:nvPr/>
        </p:nvSpPr>
        <p:spPr>
          <a:xfrm>
            <a:off x="880718" y="1740287"/>
            <a:ext cx="5975411" cy="1200329"/>
          </a:xfrm>
          <a:prstGeom prst="rect">
            <a:avLst/>
          </a:prstGeom>
          <a:noFill/>
        </p:spPr>
        <p:txBody>
          <a:bodyPr wrap="square" rtlCol="0">
            <a:spAutoFit/>
          </a:bodyPr>
          <a:lstStyle/>
          <a:p>
            <a:pPr algn="ctr"/>
            <a:r>
              <a:rPr lang="en-AU" sz="3600" b="1" dirty="0">
                <a:solidFill>
                  <a:schemeClr val="bg1"/>
                </a:solidFill>
                <a:latin typeface="Apple Chancery" panose="03020702040506060504" pitchFamily="66" charset="-79"/>
                <a:cs typeface="Apple Chancery" panose="03020702040506060504" pitchFamily="66" charset="-79"/>
              </a:rPr>
              <a:t>80 years of life in Australia 1940 to 2020</a:t>
            </a:r>
          </a:p>
        </p:txBody>
      </p:sp>
      <p:pic>
        <p:nvPicPr>
          <p:cNvPr id="4" name="Picture 3" descr="A picture containing drawing&#10;&#10;Description automatically generated">
            <a:extLst>
              <a:ext uri="{FF2B5EF4-FFF2-40B4-BE49-F238E27FC236}">
                <a16:creationId xmlns:a16="http://schemas.microsoft.com/office/drawing/2014/main" id="{CEAEB985-A161-D346-937D-209EF45F3A1F}"/>
              </a:ext>
            </a:extLst>
          </p:cNvPr>
          <p:cNvPicPr/>
          <p:nvPr/>
        </p:nvPicPr>
        <p:blipFill>
          <a:blip r:embed="rId2" cstate="screen">
            <a:extLst>
              <a:ext uri="{28A0092B-C50C-407E-A947-70E740481C1C}">
                <a14:useLocalDpi xmlns:a14="http://schemas.microsoft.com/office/drawing/2010/main"/>
              </a:ext>
            </a:extLst>
          </a:blip>
          <a:stretch>
            <a:fillRect/>
          </a:stretch>
        </p:blipFill>
        <p:spPr>
          <a:xfrm>
            <a:off x="319334" y="373465"/>
            <a:ext cx="2227923" cy="932822"/>
          </a:xfrm>
          <a:prstGeom prst="rect">
            <a:avLst/>
          </a:prstGeom>
        </p:spPr>
      </p:pic>
      <p:sp>
        <p:nvSpPr>
          <p:cNvPr id="6" name="Footer Placeholder 3">
            <a:extLst>
              <a:ext uri="{FF2B5EF4-FFF2-40B4-BE49-F238E27FC236}">
                <a16:creationId xmlns:a16="http://schemas.microsoft.com/office/drawing/2014/main" id="{2C1827B1-A7DF-5D43-AB31-961491245BC1}"/>
              </a:ext>
            </a:extLst>
          </p:cNvPr>
          <p:cNvSpPr>
            <a:spLocks noGrp="1"/>
          </p:cNvSpPr>
          <p:nvPr>
            <p:ph type="ftr" sz="quarter" idx="11"/>
          </p:nvPr>
        </p:nvSpPr>
        <p:spPr>
          <a:xfrm>
            <a:off x="0" y="9976757"/>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2992635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12FF5A5-9291-904B-91E1-8B568144006B}"/>
              </a:ext>
            </a:extLst>
          </p:cNvPr>
          <p:cNvSpPr>
            <a:spLocks noGrp="1"/>
          </p:cNvSpPr>
          <p:nvPr>
            <p:ph type="title"/>
          </p:nvPr>
        </p:nvSpPr>
        <p:spPr>
          <a:xfrm>
            <a:off x="917825" y="422624"/>
            <a:ext cx="4863680" cy="622406"/>
          </a:xfrm>
        </p:spPr>
        <p:txBody>
          <a:bodyPr>
            <a:normAutofit/>
          </a:bodyPr>
          <a:lstStyle/>
          <a:p>
            <a:pPr algn="ctr"/>
            <a:r>
              <a:rPr lang="en-US" sz="3600" b="1" dirty="0">
                <a:solidFill>
                  <a:schemeClr val="bg1"/>
                </a:solidFill>
                <a:latin typeface="Apple Chancery" panose="03020702040506060504" pitchFamily="66" charset="-79"/>
                <a:cs typeface="Apple Chancery" panose="03020702040506060504" pitchFamily="66" charset="-79"/>
              </a:rPr>
              <a:t>1984</a:t>
            </a:r>
          </a:p>
        </p:txBody>
      </p:sp>
      <p:sp>
        <p:nvSpPr>
          <p:cNvPr id="5" name="Footer Placeholder 3">
            <a:extLst>
              <a:ext uri="{FF2B5EF4-FFF2-40B4-BE49-F238E27FC236}">
                <a16:creationId xmlns:a16="http://schemas.microsoft.com/office/drawing/2014/main" id="{C520DA59-E995-B344-8BE6-0868ADE59197}"/>
              </a:ext>
            </a:extLst>
          </p:cNvPr>
          <p:cNvSpPr>
            <a:spLocks noGrp="1"/>
          </p:cNvSpPr>
          <p:nvPr>
            <p:ph type="ftr" sz="quarter" idx="11"/>
          </p:nvPr>
        </p:nvSpPr>
        <p:spPr>
          <a:xfrm>
            <a:off x="139718" y="10044039"/>
            <a:ext cx="3337213" cy="561340"/>
          </a:xfrm>
        </p:spPr>
        <p:txBody>
          <a:bodyPr/>
          <a:lstStyle/>
          <a:p>
            <a:r>
              <a:rPr lang="en-US" sz="1000" dirty="0"/>
              <a:t>Rotary Club of Canterbury: Let's Stay Together Project</a:t>
            </a:r>
          </a:p>
        </p:txBody>
      </p:sp>
      <p:sp>
        <p:nvSpPr>
          <p:cNvPr id="15" name="Text Box 4">
            <a:extLst>
              <a:ext uri="{FF2B5EF4-FFF2-40B4-BE49-F238E27FC236}">
                <a16:creationId xmlns:a16="http://schemas.microsoft.com/office/drawing/2014/main" id="{C5FE1D5A-5E9A-574D-AC1F-1670C5C5671A}"/>
              </a:ext>
            </a:extLst>
          </p:cNvPr>
          <p:cNvSpPr txBox="1">
            <a:spLocks/>
          </p:cNvSpPr>
          <p:nvPr/>
        </p:nvSpPr>
        <p:spPr bwMode="auto">
          <a:xfrm>
            <a:off x="558800" y="1180717"/>
            <a:ext cx="6502399" cy="8572883"/>
          </a:xfrm>
          <a:prstGeom prst="rect">
            <a:avLst/>
          </a:prstGeom>
          <a:solidFill>
            <a:schemeClr val="tx1"/>
          </a:solidFill>
          <a:ln w="38100">
            <a:solidFill>
              <a:srgbClr val="171717"/>
            </a:solidFill>
            <a:miter lim="800000"/>
            <a:headEnd/>
            <a:tailEnd/>
          </a:ln>
          <a:effectLst/>
        </p:spPr>
        <p:txBody>
          <a:bodyPr rot="0" vert="horz" wrap="square" lIns="91440" tIns="45720" rIns="91440" bIns="45720" anchor="t" anchorCtr="0" upright="1">
            <a:noAutofit/>
          </a:bodyPr>
          <a:lstStyle/>
          <a:p>
            <a:pPr algn="just"/>
            <a:r>
              <a:rPr lang="en-AU" sz="2400" b="1" i="1" dirty="0">
                <a:solidFill>
                  <a:schemeClr val="bg1"/>
                </a:solidFill>
                <a:effectLst/>
                <a:latin typeface="Lucida Bright" panose="02040602050505020304" pitchFamily="18" charset="77"/>
                <a:ea typeface="Calibri" panose="020F0502020204030204" pitchFamily="34" charset="0"/>
                <a:cs typeface="Times New Roman" panose="02020603050405020304" pitchFamily="18" charset="0"/>
              </a:rPr>
              <a:t>In 1984 various important things happened. </a:t>
            </a:r>
            <a:endParaRPr lang="en-AU"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AU" i="1" dirty="0">
                <a:solidFill>
                  <a:schemeClr val="bg1"/>
                </a:solidFill>
                <a:effectLst/>
                <a:latin typeface="Lucida Bright" panose="02040602050505020304" pitchFamily="18" charset="77"/>
                <a:ea typeface="Calibri" panose="020F0502020204030204" pitchFamily="34" charset="0"/>
                <a:cs typeface="Times New Roman" panose="02020603050405020304" pitchFamily="18" charset="0"/>
              </a:rPr>
              <a:t> </a:t>
            </a:r>
            <a:endPar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AU" sz="2200" dirty="0">
                <a:solidFill>
                  <a:schemeClr val="bg1"/>
                </a:solidFill>
                <a:effectLst/>
                <a:ea typeface="Calibri" panose="020F0502020204030204" pitchFamily="34" charset="0"/>
                <a:cs typeface="Times New Roman" panose="02020603050405020304" pitchFamily="18" charset="0"/>
              </a:rPr>
              <a:t>Medicare began, giving universal health care for all.</a:t>
            </a:r>
          </a:p>
          <a:p>
            <a:pPr algn="just"/>
            <a:r>
              <a:rPr lang="en-AU" sz="2200" dirty="0">
                <a:solidFill>
                  <a:schemeClr val="bg1"/>
                </a:solidFill>
                <a:effectLst/>
                <a:ea typeface="Calibri" panose="020F0502020204030204" pitchFamily="34" charset="0"/>
                <a:cs typeface="Times New Roman" panose="02020603050405020304" pitchFamily="18" charset="0"/>
              </a:rPr>
              <a:t> </a:t>
            </a:r>
          </a:p>
          <a:p>
            <a:pPr algn="just"/>
            <a:r>
              <a:rPr lang="en-AU" sz="2200" dirty="0">
                <a:solidFill>
                  <a:schemeClr val="bg1"/>
                </a:solidFill>
                <a:effectLst/>
                <a:ea typeface="Calibri" panose="020F0502020204030204" pitchFamily="34" charset="0"/>
                <a:cs typeface="Times New Roman" panose="02020603050405020304" pitchFamily="18" charset="0"/>
              </a:rPr>
              <a:t>The first IVF baby was born.</a:t>
            </a:r>
          </a:p>
          <a:p>
            <a:pPr algn="just"/>
            <a:r>
              <a:rPr lang="en-AU" sz="2200" dirty="0">
                <a:solidFill>
                  <a:schemeClr val="bg1"/>
                </a:solidFill>
                <a:effectLst/>
                <a:ea typeface="Calibri" panose="020F0502020204030204" pitchFamily="34" charset="0"/>
                <a:cs typeface="Times New Roman" panose="02020603050405020304" pitchFamily="18" charset="0"/>
              </a:rPr>
              <a:t> </a:t>
            </a:r>
          </a:p>
          <a:p>
            <a:pPr algn="just"/>
            <a:r>
              <a:rPr lang="en-AU" sz="2200" dirty="0">
                <a:solidFill>
                  <a:schemeClr val="bg1"/>
                </a:solidFill>
                <a:effectLst/>
                <a:ea typeface="Calibri" panose="020F0502020204030204" pitchFamily="34" charset="0"/>
                <a:cs typeface="Times New Roman" panose="02020603050405020304" pitchFamily="18" charset="0"/>
              </a:rPr>
              <a:t>Richmond defeated Collingwood in the 1980 VFL final</a:t>
            </a:r>
          </a:p>
          <a:p>
            <a:pPr algn="just"/>
            <a:r>
              <a:rPr lang="en-AU" sz="2200" dirty="0">
                <a:solidFill>
                  <a:schemeClr val="bg1"/>
                </a:solidFill>
                <a:effectLst/>
                <a:ea typeface="Calibri" panose="020F0502020204030204" pitchFamily="34" charset="0"/>
                <a:cs typeface="Times New Roman" panose="02020603050405020304" pitchFamily="18" charset="0"/>
              </a:rPr>
              <a:t> </a:t>
            </a:r>
          </a:p>
          <a:p>
            <a:pPr algn="just"/>
            <a:r>
              <a:rPr lang="en-AU" sz="2200" dirty="0">
                <a:solidFill>
                  <a:schemeClr val="bg1"/>
                </a:solidFill>
                <a:effectLst/>
                <a:ea typeface="Calibri" panose="020F0502020204030204" pitchFamily="34" charset="0"/>
                <a:cs typeface="Times New Roman" panose="02020603050405020304" pitchFamily="18" charset="0"/>
              </a:rPr>
              <a:t>Uluru was handed back to the traditional owners</a:t>
            </a:r>
          </a:p>
          <a:p>
            <a:pPr algn="just"/>
            <a:r>
              <a:rPr lang="en-AU" sz="2200" dirty="0">
                <a:solidFill>
                  <a:schemeClr val="bg1"/>
                </a:solidFill>
                <a:effectLst/>
                <a:ea typeface="Calibri" panose="020F0502020204030204" pitchFamily="34" charset="0"/>
                <a:cs typeface="Times New Roman" panose="02020603050405020304" pitchFamily="18" charset="0"/>
              </a:rPr>
              <a:t> </a:t>
            </a:r>
          </a:p>
          <a:p>
            <a:pPr algn="just"/>
            <a:r>
              <a:rPr lang="en-AU" sz="2200" dirty="0">
                <a:solidFill>
                  <a:schemeClr val="bg1"/>
                </a:solidFill>
                <a:effectLst/>
                <a:ea typeface="Calibri" panose="020F0502020204030204" pitchFamily="34" charset="0"/>
                <a:cs typeface="Times New Roman" panose="02020603050405020304" pitchFamily="18" charset="0"/>
              </a:rPr>
              <a:t>The Sex Discrimination Act was passed.</a:t>
            </a:r>
          </a:p>
          <a:p>
            <a:pPr algn="just"/>
            <a:r>
              <a:rPr lang="en-AU" sz="2200" dirty="0">
                <a:solidFill>
                  <a:schemeClr val="bg1"/>
                </a:solidFill>
                <a:effectLst/>
                <a:ea typeface="Calibri" panose="020F0502020204030204" pitchFamily="34" charset="0"/>
                <a:cs typeface="Times New Roman" panose="02020603050405020304" pitchFamily="18" charset="0"/>
              </a:rPr>
              <a:t> </a:t>
            </a:r>
          </a:p>
          <a:p>
            <a:pPr algn="just"/>
            <a:r>
              <a:rPr lang="en-AU" sz="2200" dirty="0">
                <a:solidFill>
                  <a:schemeClr val="bg1"/>
                </a:solidFill>
                <a:effectLst/>
                <a:ea typeface="Calibri" panose="020F0502020204030204" pitchFamily="34" charset="0"/>
                <a:cs typeface="Times New Roman" panose="02020603050405020304" pitchFamily="18" charset="0"/>
              </a:rPr>
              <a:t>Polymer bank notes were introduced.</a:t>
            </a:r>
          </a:p>
          <a:p>
            <a:pPr algn="just"/>
            <a:r>
              <a:rPr lang="en-AU" sz="2200" dirty="0">
                <a:solidFill>
                  <a:schemeClr val="bg1"/>
                </a:solidFill>
                <a:effectLst/>
                <a:ea typeface="Calibri" panose="020F0502020204030204" pitchFamily="34" charset="0"/>
                <a:cs typeface="Times New Roman" panose="02020603050405020304" pitchFamily="18" charset="0"/>
              </a:rPr>
              <a:t> </a:t>
            </a:r>
          </a:p>
          <a:p>
            <a:pPr algn="just"/>
            <a:r>
              <a:rPr lang="en-AU" sz="2200" dirty="0">
                <a:solidFill>
                  <a:schemeClr val="bg1"/>
                </a:solidFill>
                <a:effectLst/>
                <a:ea typeface="Calibri" panose="020F0502020204030204" pitchFamily="34" charset="0"/>
                <a:cs typeface="Times New Roman" panose="02020603050405020304" pitchFamily="18" charset="0"/>
              </a:rPr>
              <a:t>An average house cost $60,000.00</a:t>
            </a:r>
          </a:p>
          <a:p>
            <a:pPr algn="just"/>
            <a:r>
              <a:rPr lang="en-AU" sz="2200" dirty="0">
                <a:solidFill>
                  <a:schemeClr val="bg1"/>
                </a:solidFill>
                <a:effectLst/>
                <a:ea typeface="Calibri" panose="020F0502020204030204" pitchFamily="34" charset="0"/>
                <a:cs typeface="Times New Roman" panose="02020603050405020304" pitchFamily="18" charset="0"/>
              </a:rPr>
              <a:t> </a:t>
            </a:r>
          </a:p>
          <a:p>
            <a:pPr algn="just"/>
            <a:r>
              <a:rPr lang="en-AU" sz="2200" dirty="0">
                <a:solidFill>
                  <a:schemeClr val="bg1"/>
                </a:solidFill>
                <a:effectLst/>
                <a:ea typeface="Calibri" panose="020F0502020204030204" pitchFamily="34" charset="0"/>
                <a:cs typeface="Times New Roman" panose="02020603050405020304" pitchFamily="18" charset="0"/>
              </a:rPr>
              <a:t>The average wage was $12,500.00</a:t>
            </a:r>
          </a:p>
          <a:p>
            <a:pPr algn="just"/>
            <a:r>
              <a:rPr lang="en-AU" sz="2200" dirty="0">
                <a:solidFill>
                  <a:schemeClr val="bg1"/>
                </a:solidFill>
                <a:effectLst/>
                <a:ea typeface="Calibri" panose="020F0502020204030204" pitchFamily="34" charset="0"/>
                <a:cs typeface="Times New Roman" panose="02020603050405020304" pitchFamily="18" charset="0"/>
              </a:rPr>
              <a:t> </a:t>
            </a:r>
          </a:p>
          <a:p>
            <a:pPr algn="just"/>
            <a:r>
              <a:rPr lang="en-AU" sz="2200" dirty="0">
                <a:solidFill>
                  <a:schemeClr val="bg1"/>
                </a:solidFill>
                <a:effectLst/>
                <a:ea typeface="Calibri" panose="020F0502020204030204" pitchFamily="34" charset="0"/>
                <a:cs typeface="Times New Roman" panose="02020603050405020304" pitchFamily="18" charset="0"/>
              </a:rPr>
              <a:t>Advance Australia Fair became our National Anthem. Do you know all the words?</a:t>
            </a:r>
          </a:p>
          <a:p>
            <a:pPr algn="just"/>
            <a:r>
              <a:rPr lang="en-AU" sz="2200" dirty="0">
                <a:solidFill>
                  <a:schemeClr val="bg1"/>
                </a:solidFill>
                <a:effectLst/>
                <a:ea typeface="Calibri" panose="020F0502020204030204" pitchFamily="34" charset="0"/>
                <a:cs typeface="Times New Roman" panose="02020603050405020304" pitchFamily="18" charset="0"/>
              </a:rPr>
              <a:t> </a:t>
            </a:r>
          </a:p>
          <a:p>
            <a:pPr algn="just"/>
            <a:r>
              <a:rPr lang="en-AU" sz="2200" dirty="0">
                <a:solidFill>
                  <a:schemeClr val="bg1"/>
                </a:solidFill>
                <a:effectLst/>
                <a:ea typeface="Calibri" panose="020F0502020204030204" pitchFamily="34" charset="0"/>
                <a:cs typeface="Times New Roman" panose="02020603050405020304" pitchFamily="18" charset="0"/>
              </a:rPr>
              <a:t>Eggs cost 84 cents a dozen</a:t>
            </a:r>
          </a:p>
          <a:p>
            <a:pPr algn="just"/>
            <a:r>
              <a:rPr lang="en-AU" sz="2200" dirty="0">
                <a:solidFill>
                  <a:schemeClr val="bg1"/>
                </a:solidFill>
                <a:effectLst/>
                <a:ea typeface="Calibri" panose="020F0502020204030204" pitchFamily="34" charset="0"/>
                <a:cs typeface="Times New Roman" panose="02020603050405020304" pitchFamily="18" charset="0"/>
              </a:rPr>
              <a:t> </a:t>
            </a:r>
          </a:p>
          <a:p>
            <a:pPr algn="just"/>
            <a:r>
              <a:rPr lang="en-AU" sz="2200" dirty="0">
                <a:solidFill>
                  <a:schemeClr val="bg1"/>
                </a:solidFill>
                <a:effectLst/>
                <a:ea typeface="Calibri" panose="020F0502020204030204" pitchFamily="34" charset="0"/>
                <a:cs typeface="Times New Roman" panose="02020603050405020304" pitchFamily="18" charset="0"/>
              </a:rPr>
              <a:t>‘Breaker Morant’ was a popular film</a:t>
            </a:r>
          </a:p>
          <a:p>
            <a:pPr>
              <a:lnSpc>
                <a:spcPct val="115000"/>
              </a:lnSpc>
              <a:spcAft>
                <a:spcPts val="1000"/>
              </a:spcAft>
            </a:pPr>
            <a:r>
              <a:rPr lang="en-AU"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AU"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45477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3BCF-875F-4801-9B50-C704804BEE1E}"/>
              </a:ext>
            </a:extLst>
          </p:cNvPr>
          <p:cNvSpPr>
            <a:spLocks noGrp="1"/>
          </p:cNvSpPr>
          <p:nvPr>
            <p:ph type="title"/>
          </p:nvPr>
        </p:nvSpPr>
        <p:spPr>
          <a:xfrm>
            <a:off x="359764" y="327783"/>
            <a:ext cx="6708273" cy="1015663"/>
          </a:xfrm>
        </p:spPr>
        <p:txBody>
          <a:bodyPr>
            <a:noAutofit/>
          </a:bodyPr>
          <a:lstStyle/>
          <a:p>
            <a:r>
              <a:rPr lang="en-AU" sz="2400" dirty="0">
                <a:solidFill>
                  <a:schemeClr val="bg1"/>
                </a:solidFill>
                <a:latin typeface="+mn-lt"/>
              </a:rPr>
              <a:t>Australia’s new Parliament House was opened in Canberra in 1988. </a:t>
            </a:r>
            <a:br>
              <a:rPr lang="en-AU" sz="2400" dirty="0">
                <a:solidFill>
                  <a:schemeClr val="bg1"/>
                </a:solidFill>
                <a:latin typeface="+mn-lt"/>
              </a:rPr>
            </a:br>
            <a:r>
              <a:rPr lang="en-AU" sz="2400" dirty="0">
                <a:solidFill>
                  <a:schemeClr val="bg1"/>
                </a:solidFill>
                <a:latin typeface="+mn-lt"/>
              </a:rPr>
              <a:t>The opening coincided with the bi-centenary.</a:t>
            </a:r>
          </a:p>
        </p:txBody>
      </p:sp>
      <p:sp>
        <p:nvSpPr>
          <p:cNvPr id="10" name="Footer Placeholder 3">
            <a:extLst>
              <a:ext uri="{FF2B5EF4-FFF2-40B4-BE49-F238E27FC236}">
                <a16:creationId xmlns:a16="http://schemas.microsoft.com/office/drawing/2014/main" id="{BC6B2A20-C52C-4843-B285-5EA1E54AC29D}"/>
              </a:ext>
            </a:extLst>
          </p:cNvPr>
          <p:cNvSpPr>
            <a:spLocks noGrp="1"/>
          </p:cNvSpPr>
          <p:nvPr>
            <p:ph type="ftr" sz="quarter" idx="11"/>
          </p:nvPr>
        </p:nvSpPr>
        <p:spPr>
          <a:xfrm>
            <a:off x="2332" y="10062335"/>
            <a:ext cx="3337213" cy="561340"/>
          </a:xfrm>
        </p:spPr>
        <p:txBody>
          <a:bodyPr/>
          <a:lstStyle/>
          <a:p>
            <a:r>
              <a:rPr lang="en-US" sz="1000" dirty="0"/>
              <a:t>Rotary Club of Canterbury: Let's Stay Together Project</a:t>
            </a:r>
          </a:p>
        </p:txBody>
      </p:sp>
      <p:sp>
        <p:nvSpPr>
          <p:cNvPr id="3" name="TextBox 2">
            <a:extLst>
              <a:ext uri="{FF2B5EF4-FFF2-40B4-BE49-F238E27FC236}">
                <a16:creationId xmlns:a16="http://schemas.microsoft.com/office/drawing/2014/main" id="{10F10DBA-CA95-544A-9B6F-8D0F16523E1E}"/>
              </a:ext>
            </a:extLst>
          </p:cNvPr>
          <p:cNvSpPr txBox="1"/>
          <p:nvPr/>
        </p:nvSpPr>
        <p:spPr>
          <a:xfrm>
            <a:off x="651936" y="8587322"/>
            <a:ext cx="6285965" cy="830997"/>
          </a:xfrm>
          <a:prstGeom prst="rect">
            <a:avLst/>
          </a:prstGeom>
          <a:noFill/>
        </p:spPr>
        <p:txBody>
          <a:bodyPr wrap="square" rtlCol="0">
            <a:spAutoFit/>
          </a:bodyPr>
          <a:lstStyle/>
          <a:p>
            <a:r>
              <a:rPr lang="en-AU" sz="2400" dirty="0">
                <a:solidFill>
                  <a:schemeClr val="bg1"/>
                </a:solidFill>
              </a:rPr>
              <a:t>In 1985 a local Melbourne TV show began and was watched around the world! </a:t>
            </a:r>
          </a:p>
        </p:txBody>
      </p:sp>
      <p:pic>
        <p:nvPicPr>
          <p:cNvPr id="8" name="Picture 7">
            <a:extLst>
              <a:ext uri="{FF2B5EF4-FFF2-40B4-BE49-F238E27FC236}">
                <a16:creationId xmlns:a16="http://schemas.microsoft.com/office/drawing/2014/main" id="{76EC3E15-3A1A-B947-BD5B-EF783B76CBA5}"/>
              </a:ext>
            </a:extLst>
          </p:cNvPr>
          <p:cNvPicPr/>
          <p:nvPr/>
        </p:nvPicPr>
        <p:blipFill>
          <a:blip r:embed="rId3"/>
          <a:stretch>
            <a:fillRect/>
          </a:stretch>
        </p:blipFill>
        <p:spPr>
          <a:xfrm>
            <a:off x="946950" y="1480843"/>
            <a:ext cx="5695936" cy="29966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801EC2D0-DF2F-A148-972A-31B814DA46A4}"/>
              </a:ext>
            </a:extLst>
          </p:cNvPr>
          <p:cNvPicPr/>
          <p:nvPr/>
        </p:nvPicPr>
        <p:blipFill>
          <a:blip r:embed="rId4"/>
          <a:stretch>
            <a:fillRect/>
          </a:stretch>
        </p:blipFill>
        <p:spPr>
          <a:xfrm>
            <a:off x="946951" y="4849769"/>
            <a:ext cx="5695935" cy="33652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16532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1802" y="335902"/>
            <a:ext cx="6546235" cy="1195013"/>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solidFill>
                  <a:schemeClr val="bg1"/>
                </a:solidFill>
                <a:latin typeface="Apple Chancery" panose="03020702040506060504" pitchFamily="66" charset="-79"/>
                <a:cs typeface="Apple Chancery" panose="03020702040506060504" pitchFamily="66" charset="-79"/>
              </a:rPr>
              <a:t>1988 – Australia’s Bi-Centenary</a:t>
            </a:r>
          </a:p>
        </p:txBody>
      </p:sp>
      <p:sp>
        <p:nvSpPr>
          <p:cNvPr id="2" name="Rectangle 1">
            <a:extLst>
              <a:ext uri="{FF2B5EF4-FFF2-40B4-BE49-F238E27FC236}">
                <a16:creationId xmlns:a16="http://schemas.microsoft.com/office/drawing/2014/main" id="{FE102C54-7790-4C9C-866F-5B762E0D8D05}"/>
              </a:ext>
            </a:extLst>
          </p:cNvPr>
          <p:cNvSpPr/>
          <p:nvPr/>
        </p:nvSpPr>
        <p:spPr>
          <a:xfrm>
            <a:off x="521801" y="3053593"/>
            <a:ext cx="6695427" cy="1802801"/>
          </a:xfrm>
          <a:prstGeom prst="rect">
            <a:avLst/>
          </a:prstGeom>
        </p:spPr>
        <p:txBody>
          <a:bodyPr wrap="square">
            <a:spAutoFit/>
          </a:bodyPr>
          <a:lstStyle/>
          <a:p>
            <a:r>
              <a:rPr lang="en-AU" sz="2400" dirty="0">
                <a:solidFill>
                  <a:schemeClr val="bg1"/>
                </a:solidFill>
              </a:rPr>
              <a:t>In 1988, the Bi-Centenary of  British settlement was celebrated everywhere in Australia. Perhaps one of the most spectacular sights was the display of ‘Tall Ships’ on Sydney Harbour. </a:t>
            </a:r>
          </a:p>
          <a:p>
            <a:pPr>
              <a:lnSpc>
                <a:spcPct val="115000"/>
              </a:lnSpc>
              <a:spcAft>
                <a:spcPts val="1000"/>
              </a:spcAft>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C00B5C3-6776-184F-9BC8-5F9A9A624F8D}"/>
              </a:ext>
            </a:extLst>
          </p:cNvPr>
          <p:cNvPicPr/>
          <p:nvPr/>
        </p:nvPicPr>
        <p:blipFill>
          <a:blip r:embed="rId3"/>
          <a:stretch>
            <a:fillRect/>
          </a:stretch>
        </p:blipFill>
        <p:spPr>
          <a:xfrm>
            <a:off x="1258411" y="1182870"/>
            <a:ext cx="5073015" cy="1569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08E6834D-1761-BA47-9E53-DF0E5D2692FF}"/>
              </a:ext>
            </a:extLst>
          </p:cNvPr>
          <p:cNvPicPr/>
          <p:nvPr/>
        </p:nvPicPr>
        <p:blipFill>
          <a:blip r:embed="rId4"/>
          <a:stretch>
            <a:fillRect/>
          </a:stretch>
        </p:blipFill>
        <p:spPr>
          <a:xfrm>
            <a:off x="668541" y="5225726"/>
            <a:ext cx="6399495" cy="45371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Footer Placeholder 3">
            <a:extLst>
              <a:ext uri="{FF2B5EF4-FFF2-40B4-BE49-F238E27FC236}">
                <a16:creationId xmlns:a16="http://schemas.microsoft.com/office/drawing/2014/main" id="{B27F1DBD-3E13-9B4F-9533-8BAC97BD56B0}"/>
              </a:ext>
            </a:extLst>
          </p:cNvPr>
          <p:cNvSpPr>
            <a:spLocks noGrp="1"/>
          </p:cNvSpPr>
          <p:nvPr>
            <p:ph type="ftr" sz="quarter" idx="11"/>
          </p:nvPr>
        </p:nvSpPr>
        <p:spPr>
          <a:xfrm>
            <a:off x="100510" y="10022659"/>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2553853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DE87D4-BDAB-49F1-9002-F3580A51AB9E}"/>
              </a:ext>
            </a:extLst>
          </p:cNvPr>
          <p:cNvSpPr/>
          <p:nvPr/>
        </p:nvSpPr>
        <p:spPr>
          <a:xfrm>
            <a:off x="704925" y="1120468"/>
            <a:ext cx="6179987" cy="1261884"/>
          </a:xfrm>
          <a:prstGeom prst="rect">
            <a:avLst/>
          </a:prstGeom>
        </p:spPr>
        <p:txBody>
          <a:bodyPr wrap="square">
            <a:spAutoFit/>
          </a:bodyPr>
          <a:lstStyle/>
          <a:p>
            <a:r>
              <a:rPr lang="en-AU" sz="2400" dirty="0">
                <a:solidFill>
                  <a:schemeClr val="bg1"/>
                </a:solidFill>
              </a:rPr>
              <a:t>Children adored The Wiggles on TV and in live shows</a:t>
            </a:r>
            <a:r>
              <a:rPr lang="en-AU" sz="2800" dirty="0">
                <a:solidFill>
                  <a:schemeClr val="bg1"/>
                </a:solidFill>
              </a:rPr>
              <a:t>. </a:t>
            </a:r>
          </a:p>
          <a:p>
            <a:endParaRPr lang="en-AU" sz="2400" dirty="0">
              <a:solidFill>
                <a:schemeClr val="bg1"/>
              </a:solidFill>
            </a:endParaRPr>
          </a:p>
        </p:txBody>
      </p:sp>
      <p:sp>
        <p:nvSpPr>
          <p:cNvPr id="8" name="TextBox 7">
            <a:extLst>
              <a:ext uri="{FF2B5EF4-FFF2-40B4-BE49-F238E27FC236}">
                <a16:creationId xmlns:a16="http://schemas.microsoft.com/office/drawing/2014/main" id="{3B1DCF09-9C7D-5A4E-A5A4-58F5BFF0E38D}"/>
              </a:ext>
            </a:extLst>
          </p:cNvPr>
          <p:cNvSpPr txBox="1"/>
          <p:nvPr/>
        </p:nvSpPr>
        <p:spPr>
          <a:xfrm>
            <a:off x="488733" y="5723575"/>
            <a:ext cx="2254467" cy="2677656"/>
          </a:xfrm>
          <a:prstGeom prst="rect">
            <a:avLst/>
          </a:prstGeom>
          <a:noFill/>
        </p:spPr>
        <p:txBody>
          <a:bodyPr wrap="square" rtlCol="0">
            <a:spAutoFit/>
          </a:bodyPr>
          <a:lstStyle/>
          <a:p>
            <a:r>
              <a:rPr lang="en-AU" sz="2400" dirty="0">
                <a:solidFill>
                  <a:schemeClr val="bg1"/>
                </a:solidFill>
              </a:rPr>
              <a:t>In 1990, Dr Carmen Lawrence became Australia’s first female State Premier. </a:t>
            </a:r>
          </a:p>
        </p:txBody>
      </p:sp>
      <p:pic>
        <p:nvPicPr>
          <p:cNvPr id="9" name="Picture 8">
            <a:extLst>
              <a:ext uri="{FF2B5EF4-FFF2-40B4-BE49-F238E27FC236}">
                <a16:creationId xmlns:a16="http://schemas.microsoft.com/office/drawing/2014/main" id="{54FCB45A-74DF-B54A-806E-4688D516ED35}"/>
              </a:ext>
            </a:extLst>
          </p:cNvPr>
          <p:cNvPicPr/>
          <p:nvPr/>
        </p:nvPicPr>
        <p:blipFill>
          <a:blip r:embed="rId3"/>
          <a:stretch>
            <a:fillRect/>
          </a:stretch>
        </p:blipFill>
        <p:spPr>
          <a:xfrm>
            <a:off x="840340" y="2160370"/>
            <a:ext cx="4993746" cy="26776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0D7A6B61-9C59-EC45-BAAE-AB627F605241}"/>
              </a:ext>
            </a:extLst>
          </p:cNvPr>
          <p:cNvPicPr/>
          <p:nvPr/>
        </p:nvPicPr>
        <p:blipFill>
          <a:blip r:embed="rId4"/>
          <a:stretch>
            <a:fillRect/>
          </a:stretch>
        </p:blipFill>
        <p:spPr>
          <a:xfrm>
            <a:off x="3337213" y="5101828"/>
            <a:ext cx="3341612" cy="46519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Footer Placeholder 3">
            <a:extLst>
              <a:ext uri="{FF2B5EF4-FFF2-40B4-BE49-F238E27FC236}">
                <a16:creationId xmlns:a16="http://schemas.microsoft.com/office/drawing/2014/main" id="{51B3215E-6B35-EB4A-8036-D42C9E32E243}"/>
              </a:ext>
            </a:extLst>
          </p:cNvPr>
          <p:cNvSpPr>
            <a:spLocks noGrp="1"/>
          </p:cNvSpPr>
          <p:nvPr>
            <p:ph type="ftr" sz="quarter" idx="11"/>
          </p:nvPr>
        </p:nvSpPr>
        <p:spPr>
          <a:xfrm>
            <a:off x="0" y="10094467"/>
            <a:ext cx="3337213" cy="561340"/>
          </a:xfrm>
        </p:spPr>
        <p:txBody>
          <a:bodyPr/>
          <a:lstStyle/>
          <a:p>
            <a:r>
              <a:rPr lang="en-US" sz="1000" dirty="0"/>
              <a:t>Rotary Club of Canterbury: Let's Stay Together Project</a:t>
            </a:r>
          </a:p>
        </p:txBody>
      </p:sp>
      <p:sp>
        <p:nvSpPr>
          <p:cNvPr id="13" name="Title 3">
            <a:extLst>
              <a:ext uri="{FF2B5EF4-FFF2-40B4-BE49-F238E27FC236}">
                <a16:creationId xmlns:a16="http://schemas.microsoft.com/office/drawing/2014/main" id="{A92BB9EA-099C-AC43-B771-D29F5097CD88}"/>
              </a:ext>
            </a:extLst>
          </p:cNvPr>
          <p:cNvSpPr txBox="1">
            <a:spLocks/>
          </p:cNvSpPr>
          <p:nvPr/>
        </p:nvSpPr>
        <p:spPr>
          <a:xfrm>
            <a:off x="2344385" y="290458"/>
            <a:ext cx="2789434" cy="563773"/>
          </a:xfrm>
          <a:prstGeom prst="rect">
            <a:avLst/>
          </a:prstGeom>
        </p:spPr>
        <p:txBody>
          <a:bodyPr vert="horz" lIns="91440" tIns="45720" rIns="91440" bIns="45720" rtlCol="0" anchor="ctr">
            <a:normAutofit lnSpcReduction="10000"/>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US" sz="3600" dirty="0">
                <a:solidFill>
                  <a:schemeClr val="bg1"/>
                </a:solidFill>
                <a:latin typeface="Apple Chancery" panose="03020702040506060504" pitchFamily="66" charset="-79"/>
                <a:cs typeface="Apple Chancery" panose="03020702040506060504" pitchFamily="66" charset="-79"/>
              </a:rPr>
              <a:t>1990s</a:t>
            </a:r>
          </a:p>
        </p:txBody>
      </p:sp>
    </p:spTree>
    <p:extLst>
      <p:ext uri="{BB962C8B-B14F-4D97-AF65-F5344CB8AC3E}">
        <p14:creationId xmlns:p14="http://schemas.microsoft.com/office/powerpoint/2010/main" val="3186512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0377-B7C7-FA44-8767-61BCB0FDEB10}"/>
              </a:ext>
            </a:extLst>
          </p:cNvPr>
          <p:cNvSpPr>
            <a:spLocks noGrp="1"/>
          </p:cNvSpPr>
          <p:nvPr>
            <p:ph type="title"/>
          </p:nvPr>
        </p:nvSpPr>
        <p:spPr>
          <a:xfrm>
            <a:off x="465984" y="284533"/>
            <a:ext cx="6546235" cy="695181"/>
          </a:xfrm>
        </p:spPr>
        <p:txBody>
          <a:bodyPr/>
          <a:lstStyle/>
          <a:p>
            <a:endParaRPr lang="en-US"/>
          </a:p>
        </p:txBody>
      </p:sp>
      <p:pic>
        <p:nvPicPr>
          <p:cNvPr id="3" name="Picture 2">
            <a:extLst>
              <a:ext uri="{FF2B5EF4-FFF2-40B4-BE49-F238E27FC236}">
                <a16:creationId xmlns:a16="http://schemas.microsoft.com/office/drawing/2014/main" id="{2F800215-EBC2-B342-9797-9CB6187D4919}"/>
              </a:ext>
            </a:extLst>
          </p:cNvPr>
          <p:cNvPicPr/>
          <p:nvPr/>
        </p:nvPicPr>
        <p:blipFill>
          <a:blip r:embed="rId2"/>
          <a:stretch>
            <a:fillRect/>
          </a:stretch>
        </p:blipFill>
        <p:spPr>
          <a:xfrm>
            <a:off x="776416" y="1782652"/>
            <a:ext cx="6179987" cy="35664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B2732B49-EB3A-AC4D-A0DD-E5DFA1D00260}"/>
              </a:ext>
            </a:extLst>
          </p:cNvPr>
          <p:cNvSpPr txBox="1"/>
          <p:nvPr/>
        </p:nvSpPr>
        <p:spPr>
          <a:xfrm>
            <a:off x="720599" y="5924980"/>
            <a:ext cx="6291620" cy="2985433"/>
          </a:xfrm>
          <a:prstGeom prst="rect">
            <a:avLst/>
          </a:prstGeom>
          <a:noFill/>
        </p:spPr>
        <p:txBody>
          <a:bodyPr wrap="square" rtlCol="0">
            <a:spAutoFit/>
          </a:bodyPr>
          <a:lstStyle/>
          <a:p>
            <a:r>
              <a:rPr lang="en-AU" sz="2400" dirty="0">
                <a:solidFill>
                  <a:schemeClr val="bg1"/>
                </a:solidFill>
              </a:rPr>
              <a:t>In April 1996, a deranged man, Martin Bryant, shot dead 35 people and wounded 23 more at Port Arthur, Tasmania. It was a black day in our history.</a:t>
            </a:r>
          </a:p>
          <a:p>
            <a:r>
              <a:rPr lang="en-AU" sz="2400" dirty="0">
                <a:solidFill>
                  <a:schemeClr val="bg1"/>
                </a:solidFill>
              </a:rPr>
              <a:t>As a result, Prime Minister Howard brought in a gun amnesty. This act has greatly reduced the amount of gun violence in Australia. </a:t>
            </a:r>
          </a:p>
          <a:p>
            <a:endParaRPr lang="en-AU" sz="2000" dirty="0">
              <a:solidFill>
                <a:schemeClr val="bg1"/>
              </a:solidFill>
            </a:endParaRPr>
          </a:p>
        </p:txBody>
      </p:sp>
      <p:sp>
        <p:nvSpPr>
          <p:cNvPr id="5" name="Title 3">
            <a:extLst>
              <a:ext uri="{FF2B5EF4-FFF2-40B4-BE49-F238E27FC236}">
                <a16:creationId xmlns:a16="http://schemas.microsoft.com/office/drawing/2014/main" id="{A0C19DAE-5D22-3A46-AE71-4359AD9D1A1F}"/>
              </a:ext>
            </a:extLst>
          </p:cNvPr>
          <p:cNvSpPr txBox="1">
            <a:spLocks/>
          </p:cNvSpPr>
          <p:nvPr/>
        </p:nvSpPr>
        <p:spPr>
          <a:xfrm>
            <a:off x="2344385" y="290458"/>
            <a:ext cx="2789434" cy="563773"/>
          </a:xfrm>
          <a:prstGeom prst="rect">
            <a:avLst/>
          </a:prstGeom>
        </p:spPr>
        <p:txBody>
          <a:bodyPr vert="horz" lIns="91440" tIns="45720" rIns="91440" bIns="45720" rtlCol="0" anchor="ctr">
            <a:normAutofit lnSpcReduction="10000"/>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US" sz="3600" dirty="0">
                <a:solidFill>
                  <a:schemeClr val="bg1"/>
                </a:solidFill>
                <a:latin typeface="Apple Chancery" panose="03020702040506060504" pitchFamily="66" charset="-79"/>
                <a:cs typeface="Apple Chancery" panose="03020702040506060504" pitchFamily="66" charset="-79"/>
              </a:rPr>
              <a:t>1990s</a:t>
            </a:r>
          </a:p>
        </p:txBody>
      </p:sp>
    </p:spTree>
    <p:extLst>
      <p:ext uri="{BB962C8B-B14F-4D97-AF65-F5344CB8AC3E}">
        <p14:creationId xmlns:p14="http://schemas.microsoft.com/office/powerpoint/2010/main" val="2657880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44327" y="1367871"/>
            <a:ext cx="6546235" cy="2588949"/>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AU" sz="2400" dirty="0">
                <a:solidFill>
                  <a:schemeClr val="bg1"/>
                </a:solidFill>
                <a:latin typeface="+mn-lt"/>
              </a:rPr>
              <a:t>In 1994, public access to the internet and the World Wide Web, began. </a:t>
            </a:r>
          </a:p>
          <a:p>
            <a:endParaRPr lang="en-AU" sz="2400" dirty="0">
              <a:solidFill>
                <a:schemeClr val="bg1"/>
              </a:solidFill>
              <a:latin typeface="+mn-lt"/>
            </a:endParaRPr>
          </a:p>
          <a:p>
            <a:r>
              <a:rPr lang="en-AU" sz="2400" dirty="0">
                <a:solidFill>
                  <a:schemeClr val="bg1"/>
                </a:solidFill>
                <a:latin typeface="+mn-lt"/>
              </a:rPr>
              <a:t>At the end of the decade, many people worried whether the date changeover on computers at midnight 1999, would be a problem. Would the K20 Bug cause bank vaults to open? It didn’t!</a:t>
            </a:r>
          </a:p>
        </p:txBody>
      </p:sp>
      <p:sp>
        <p:nvSpPr>
          <p:cNvPr id="2" name="TextBox 1">
            <a:extLst>
              <a:ext uri="{FF2B5EF4-FFF2-40B4-BE49-F238E27FC236}">
                <a16:creationId xmlns:a16="http://schemas.microsoft.com/office/drawing/2014/main" id="{22444FD4-BB72-4D21-A1F7-63C1C89AF7C9}"/>
              </a:ext>
            </a:extLst>
          </p:cNvPr>
          <p:cNvSpPr txBox="1"/>
          <p:nvPr/>
        </p:nvSpPr>
        <p:spPr>
          <a:xfrm>
            <a:off x="1475290" y="5855677"/>
            <a:ext cx="4397971" cy="923330"/>
          </a:xfrm>
          <a:prstGeom prst="rect">
            <a:avLst/>
          </a:prstGeom>
          <a:noFill/>
        </p:spPr>
        <p:txBody>
          <a:bodyPr wrap="square" rtlCol="0">
            <a:spAutoFit/>
          </a:bodyPr>
          <a:lstStyle/>
          <a:p>
            <a:r>
              <a:rPr lang="en-AU" dirty="0">
                <a:solidFill>
                  <a:srgbClr val="0A1633"/>
                </a:solidFill>
                <a:latin typeface="PT Serif"/>
              </a:rPr>
              <a:t>.</a:t>
            </a:r>
          </a:p>
          <a:p>
            <a:endParaRPr lang="en-AU" dirty="0">
              <a:solidFill>
                <a:srgbClr val="0A1633"/>
              </a:solidFill>
              <a:latin typeface="PT Serif"/>
            </a:endParaRPr>
          </a:p>
          <a:p>
            <a:r>
              <a:rPr lang="en-AU" dirty="0">
                <a:solidFill>
                  <a:srgbClr val="0A1633"/>
                </a:solidFill>
                <a:latin typeface="PT Serif"/>
              </a:rPr>
              <a:t>.</a:t>
            </a:r>
            <a:endParaRPr lang="en-US" dirty="0"/>
          </a:p>
        </p:txBody>
      </p:sp>
      <p:pic>
        <p:nvPicPr>
          <p:cNvPr id="8" name="Picture 7">
            <a:extLst>
              <a:ext uri="{FF2B5EF4-FFF2-40B4-BE49-F238E27FC236}">
                <a16:creationId xmlns:a16="http://schemas.microsoft.com/office/drawing/2014/main" id="{47514044-ECC3-EE43-9A4B-10ACB8569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27" y="4934181"/>
            <a:ext cx="6546235" cy="3470162"/>
          </a:xfrm>
          <a:prstGeom prst="rect">
            <a:avLst/>
          </a:prstGeom>
          <a:ln w="88900" cap="sq" cmpd="thickThin">
            <a:solidFill>
              <a:srgbClr val="000000"/>
            </a:solidFill>
            <a:prstDash val="solid"/>
            <a:miter lim="800000"/>
          </a:ln>
          <a:effectLst>
            <a:innerShdw blurRad="76200">
              <a:srgbClr val="000000"/>
            </a:innerShdw>
          </a:effectLst>
        </p:spPr>
      </p:pic>
      <p:sp>
        <p:nvSpPr>
          <p:cNvPr id="7" name="Footer Placeholder 3">
            <a:extLst>
              <a:ext uri="{FF2B5EF4-FFF2-40B4-BE49-F238E27FC236}">
                <a16:creationId xmlns:a16="http://schemas.microsoft.com/office/drawing/2014/main" id="{EA6AD848-74E2-4B42-859A-88C77F32FD5D}"/>
              </a:ext>
            </a:extLst>
          </p:cNvPr>
          <p:cNvSpPr>
            <a:spLocks noGrp="1"/>
          </p:cNvSpPr>
          <p:nvPr>
            <p:ph type="ftr" sz="quarter" idx="11"/>
          </p:nvPr>
        </p:nvSpPr>
        <p:spPr>
          <a:xfrm>
            <a:off x="29441" y="10029678"/>
            <a:ext cx="3337213" cy="561340"/>
          </a:xfrm>
        </p:spPr>
        <p:txBody>
          <a:bodyPr/>
          <a:lstStyle/>
          <a:p>
            <a:r>
              <a:rPr lang="en-US" sz="1000" dirty="0"/>
              <a:t>Rotary Club of Canterbury: Let's Stay Together Project</a:t>
            </a:r>
          </a:p>
        </p:txBody>
      </p:sp>
      <p:sp>
        <p:nvSpPr>
          <p:cNvPr id="10" name="Title 1">
            <a:extLst>
              <a:ext uri="{FF2B5EF4-FFF2-40B4-BE49-F238E27FC236}">
                <a16:creationId xmlns:a16="http://schemas.microsoft.com/office/drawing/2014/main" id="{43C2C40B-7095-0241-8BE3-F82DD89CDD0F}"/>
              </a:ext>
            </a:extLst>
          </p:cNvPr>
          <p:cNvSpPr>
            <a:spLocks noGrp="1"/>
          </p:cNvSpPr>
          <p:nvPr>
            <p:ph type="title"/>
          </p:nvPr>
        </p:nvSpPr>
        <p:spPr>
          <a:xfrm>
            <a:off x="2784971" y="341830"/>
            <a:ext cx="2064945" cy="695181"/>
          </a:xfrm>
        </p:spPr>
        <p:txBody>
          <a:bodyPr>
            <a:normAutofit/>
          </a:bodyPr>
          <a:lstStyle/>
          <a:p>
            <a:r>
              <a:rPr lang="en-US" sz="3600" dirty="0">
                <a:solidFill>
                  <a:schemeClr val="bg1"/>
                </a:solidFill>
                <a:latin typeface="Apple Chancery" panose="03020702040506060504" pitchFamily="66" charset="-79"/>
                <a:cs typeface="Apple Chancery" panose="03020702040506060504" pitchFamily="66" charset="-79"/>
              </a:rPr>
              <a:t>1990s</a:t>
            </a:r>
          </a:p>
        </p:txBody>
      </p:sp>
    </p:spTree>
    <p:extLst>
      <p:ext uri="{BB962C8B-B14F-4D97-AF65-F5344CB8AC3E}">
        <p14:creationId xmlns:p14="http://schemas.microsoft.com/office/powerpoint/2010/main" val="1506576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444FD4-BB72-4D21-A1F7-63C1C89AF7C9}"/>
              </a:ext>
            </a:extLst>
          </p:cNvPr>
          <p:cNvSpPr txBox="1"/>
          <p:nvPr/>
        </p:nvSpPr>
        <p:spPr>
          <a:xfrm>
            <a:off x="1475290" y="5855677"/>
            <a:ext cx="4397971" cy="923330"/>
          </a:xfrm>
          <a:prstGeom prst="rect">
            <a:avLst/>
          </a:prstGeom>
          <a:noFill/>
        </p:spPr>
        <p:txBody>
          <a:bodyPr wrap="square" rtlCol="0">
            <a:spAutoFit/>
          </a:bodyPr>
          <a:lstStyle/>
          <a:p>
            <a:r>
              <a:rPr lang="en-AU" dirty="0">
                <a:solidFill>
                  <a:srgbClr val="0A1633"/>
                </a:solidFill>
                <a:latin typeface="PT Serif"/>
              </a:rPr>
              <a:t>.</a:t>
            </a:r>
          </a:p>
          <a:p>
            <a:endParaRPr lang="en-AU" dirty="0">
              <a:solidFill>
                <a:srgbClr val="0A1633"/>
              </a:solidFill>
              <a:latin typeface="PT Serif"/>
            </a:endParaRPr>
          </a:p>
          <a:p>
            <a:r>
              <a:rPr lang="en-AU" dirty="0">
                <a:solidFill>
                  <a:srgbClr val="0A1633"/>
                </a:solidFill>
                <a:latin typeface="PT Serif"/>
              </a:rPr>
              <a:t>.</a:t>
            </a:r>
            <a:endParaRPr lang="en-US" dirty="0"/>
          </a:p>
        </p:txBody>
      </p:sp>
      <p:sp>
        <p:nvSpPr>
          <p:cNvPr id="7" name="Footer Placeholder 3">
            <a:extLst>
              <a:ext uri="{FF2B5EF4-FFF2-40B4-BE49-F238E27FC236}">
                <a16:creationId xmlns:a16="http://schemas.microsoft.com/office/drawing/2014/main" id="{EA6AD848-74E2-4B42-859A-88C77F32FD5D}"/>
              </a:ext>
            </a:extLst>
          </p:cNvPr>
          <p:cNvSpPr>
            <a:spLocks noGrp="1"/>
          </p:cNvSpPr>
          <p:nvPr>
            <p:ph type="ftr" sz="quarter" idx="11"/>
          </p:nvPr>
        </p:nvSpPr>
        <p:spPr>
          <a:xfrm>
            <a:off x="29441" y="10029678"/>
            <a:ext cx="3337213" cy="561340"/>
          </a:xfrm>
        </p:spPr>
        <p:txBody>
          <a:bodyPr/>
          <a:lstStyle/>
          <a:p>
            <a:r>
              <a:rPr lang="en-US" sz="1000" dirty="0"/>
              <a:t>Rotary Club of Canterbury: Let's Stay Together Project</a:t>
            </a:r>
          </a:p>
        </p:txBody>
      </p:sp>
      <p:sp>
        <p:nvSpPr>
          <p:cNvPr id="9" name="Title 3">
            <a:extLst>
              <a:ext uri="{FF2B5EF4-FFF2-40B4-BE49-F238E27FC236}">
                <a16:creationId xmlns:a16="http://schemas.microsoft.com/office/drawing/2014/main" id="{0462B946-9A96-7E40-947E-30893781BC28}"/>
              </a:ext>
            </a:extLst>
          </p:cNvPr>
          <p:cNvSpPr txBox="1">
            <a:spLocks/>
          </p:cNvSpPr>
          <p:nvPr/>
        </p:nvSpPr>
        <p:spPr>
          <a:xfrm>
            <a:off x="2397593" y="303521"/>
            <a:ext cx="2221398" cy="607442"/>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US" sz="3600" b="1" dirty="0">
                <a:solidFill>
                  <a:schemeClr val="bg1"/>
                </a:solidFill>
                <a:latin typeface="Apple Chancery" panose="03020702040506060504" pitchFamily="66" charset="-79"/>
                <a:cs typeface="Apple Chancery" panose="03020702040506060504" pitchFamily="66" charset="-79"/>
              </a:rPr>
              <a:t>2000s</a:t>
            </a:r>
          </a:p>
        </p:txBody>
      </p:sp>
      <p:pic>
        <p:nvPicPr>
          <p:cNvPr id="11" name="Picture 10">
            <a:extLst>
              <a:ext uri="{FF2B5EF4-FFF2-40B4-BE49-F238E27FC236}">
                <a16:creationId xmlns:a16="http://schemas.microsoft.com/office/drawing/2014/main" id="{7EB1E508-3254-6640-9E7C-6F9A95A22244}"/>
              </a:ext>
            </a:extLst>
          </p:cNvPr>
          <p:cNvPicPr/>
          <p:nvPr/>
        </p:nvPicPr>
        <p:blipFill>
          <a:blip r:embed="rId3"/>
          <a:stretch>
            <a:fillRect/>
          </a:stretch>
        </p:blipFill>
        <p:spPr>
          <a:xfrm>
            <a:off x="1034127" y="2264936"/>
            <a:ext cx="5501641" cy="49679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a:extLst>
              <a:ext uri="{FF2B5EF4-FFF2-40B4-BE49-F238E27FC236}">
                <a16:creationId xmlns:a16="http://schemas.microsoft.com/office/drawing/2014/main" id="{A751AC00-07EF-314B-AAC6-A21288DC38AA}"/>
              </a:ext>
            </a:extLst>
          </p:cNvPr>
          <p:cNvSpPr txBox="1"/>
          <p:nvPr/>
        </p:nvSpPr>
        <p:spPr>
          <a:xfrm>
            <a:off x="351678" y="910963"/>
            <a:ext cx="6866540" cy="830997"/>
          </a:xfrm>
          <a:prstGeom prst="rect">
            <a:avLst/>
          </a:prstGeom>
          <a:noFill/>
        </p:spPr>
        <p:txBody>
          <a:bodyPr wrap="square" rtlCol="0">
            <a:spAutoFit/>
          </a:bodyPr>
          <a:lstStyle/>
          <a:p>
            <a:r>
              <a:rPr lang="en-AU" sz="2400" dirty="0">
                <a:solidFill>
                  <a:srgbClr val="0A1633"/>
                </a:solidFill>
              </a:rPr>
              <a:t>January 1</a:t>
            </a:r>
            <a:r>
              <a:rPr lang="en-AU" sz="2400" baseline="30000" dirty="0">
                <a:solidFill>
                  <a:srgbClr val="0A1633"/>
                </a:solidFill>
              </a:rPr>
              <a:t>st</a:t>
            </a:r>
            <a:r>
              <a:rPr lang="en-AU" sz="2400" dirty="0">
                <a:solidFill>
                  <a:srgbClr val="0A1633"/>
                </a:solidFill>
              </a:rPr>
              <a:t>  2000 rang in the new year and the new millennium.</a:t>
            </a:r>
          </a:p>
        </p:txBody>
      </p:sp>
      <p:sp>
        <p:nvSpPr>
          <p:cNvPr id="13" name="TextBox 12">
            <a:extLst>
              <a:ext uri="{FF2B5EF4-FFF2-40B4-BE49-F238E27FC236}">
                <a16:creationId xmlns:a16="http://schemas.microsoft.com/office/drawing/2014/main" id="{BF6CAEBD-A805-E240-A9D4-C69702ADC04D}"/>
              </a:ext>
            </a:extLst>
          </p:cNvPr>
          <p:cNvSpPr txBox="1"/>
          <p:nvPr/>
        </p:nvSpPr>
        <p:spPr>
          <a:xfrm>
            <a:off x="288171" y="7686788"/>
            <a:ext cx="6993554" cy="1200329"/>
          </a:xfrm>
          <a:prstGeom prst="rect">
            <a:avLst/>
          </a:prstGeom>
          <a:noFill/>
        </p:spPr>
        <p:txBody>
          <a:bodyPr wrap="square" rtlCol="0">
            <a:spAutoFit/>
          </a:bodyPr>
          <a:lstStyle/>
          <a:p>
            <a:r>
              <a:rPr lang="en-AU" sz="2400" dirty="0">
                <a:solidFill>
                  <a:schemeClr val="bg1"/>
                </a:solidFill>
              </a:rPr>
              <a:t>There were fireworks at  midnight on Sydney Harbour and every capital city. Spectacular! </a:t>
            </a:r>
          </a:p>
          <a:p>
            <a:endParaRPr lang="en-AU" sz="2400" dirty="0">
              <a:solidFill>
                <a:schemeClr val="bg1"/>
              </a:solidFill>
            </a:endParaRPr>
          </a:p>
        </p:txBody>
      </p:sp>
    </p:spTree>
    <p:extLst>
      <p:ext uri="{BB962C8B-B14F-4D97-AF65-F5344CB8AC3E}">
        <p14:creationId xmlns:p14="http://schemas.microsoft.com/office/powerpoint/2010/main" val="1543064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D05D9FF2-FBE7-2541-9499-C4043A6CC06E}"/>
              </a:ext>
            </a:extLst>
          </p:cNvPr>
          <p:cNvSpPr txBox="1">
            <a:spLocks noGrp="1"/>
          </p:cNvSpPr>
          <p:nvPr>
            <p:ph type="title"/>
          </p:nvPr>
        </p:nvSpPr>
        <p:spPr>
          <a:xfrm>
            <a:off x="521802" y="569579"/>
            <a:ext cx="6546235" cy="867335"/>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US" sz="3600" b="1" dirty="0">
                <a:solidFill>
                  <a:schemeClr val="bg1"/>
                </a:solidFill>
                <a:latin typeface="Apple Chancery" panose="03020702040506060504" pitchFamily="66" charset="-79"/>
                <a:cs typeface="Apple Chancery" panose="03020702040506060504" pitchFamily="66" charset="-79"/>
              </a:rPr>
              <a:t>2000s</a:t>
            </a:r>
          </a:p>
        </p:txBody>
      </p:sp>
      <p:pic>
        <p:nvPicPr>
          <p:cNvPr id="4" name="Picture 3">
            <a:extLst>
              <a:ext uri="{FF2B5EF4-FFF2-40B4-BE49-F238E27FC236}">
                <a16:creationId xmlns:a16="http://schemas.microsoft.com/office/drawing/2014/main" id="{3B295A77-67ED-7A4E-A4BF-DF8BD3F55C0D}"/>
              </a:ext>
            </a:extLst>
          </p:cNvPr>
          <p:cNvPicPr/>
          <p:nvPr/>
        </p:nvPicPr>
        <p:blipFill>
          <a:blip r:embed="rId2"/>
          <a:stretch>
            <a:fillRect/>
          </a:stretch>
        </p:blipFill>
        <p:spPr>
          <a:xfrm>
            <a:off x="1289957" y="2725412"/>
            <a:ext cx="5329828" cy="27268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a:extLst>
              <a:ext uri="{FF2B5EF4-FFF2-40B4-BE49-F238E27FC236}">
                <a16:creationId xmlns:a16="http://schemas.microsoft.com/office/drawing/2014/main" id="{3A51DDE0-933E-AD41-B250-C71E605E828A}"/>
              </a:ext>
            </a:extLst>
          </p:cNvPr>
          <p:cNvSpPr/>
          <p:nvPr/>
        </p:nvSpPr>
        <p:spPr>
          <a:xfrm>
            <a:off x="362172" y="1643775"/>
            <a:ext cx="6716360" cy="830997"/>
          </a:xfrm>
          <a:prstGeom prst="rect">
            <a:avLst/>
          </a:prstGeom>
        </p:spPr>
        <p:txBody>
          <a:bodyPr wrap="square">
            <a:spAutoFit/>
          </a:bodyPr>
          <a:lstStyle/>
          <a:p>
            <a:r>
              <a:rPr lang="en-AU" sz="2400" dirty="0">
                <a:solidFill>
                  <a:schemeClr val="bg1"/>
                </a:solidFill>
              </a:rPr>
              <a:t>In 2003, Canberra was hit by terrible bushfires. The observatory was destroyed.</a:t>
            </a:r>
          </a:p>
        </p:txBody>
      </p:sp>
      <p:pic>
        <p:nvPicPr>
          <p:cNvPr id="6" name="Picture 5">
            <a:extLst>
              <a:ext uri="{FF2B5EF4-FFF2-40B4-BE49-F238E27FC236}">
                <a16:creationId xmlns:a16="http://schemas.microsoft.com/office/drawing/2014/main" id="{51FFBBD3-0BDD-B649-B1CB-5DC9F882B1DB}"/>
              </a:ext>
            </a:extLst>
          </p:cNvPr>
          <p:cNvPicPr/>
          <p:nvPr/>
        </p:nvPicPr>
        <p:blipFill>
          <a:blip r:embed="rId3"/>
          <a:stretch>
            <a:fillRect/>
          </a:stretch>
        </p:blipFill>
        <p:spPr>
          <a:xfrm>
            <a:off x="521802" y="6879792"/>
            <a:ext cx="3368675" cy="25298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4C6AA19B-716F-A445-9132-2DBA77D2F231}"/>
              </a:ext>
            </a:extLst>
          </p:cNvPr>
          <p:cNvSpPr txBox="1"/>
          <p:nvPr/>
        </p:nvSpPr>
        <p:spPr>
          <a:xfrm>
            <a:off x="4261756" y="6106637"/>
            <a:ext cx="2956461" cy="3847207"/>
          </a:xfrm>
          <a:prstGeom prst="rect">
            <a:avLst/>
          </a:prstGeom>
          <a:noFill/>
        </p:spPr>
        <p:txBody>
          <a:bodyPr wrap="square" rtlCol="0">
            <a:spAutoFit/>
          </a:bodyPr>
          <a:lstStyle/>
          <a:p>
            <a:r>
              <a:rPr lang="en-AU" sz="2400" dirty="0">
                <a:solidFill>
                  <a:schemeClr val="bg1"/>
                </a:solidFill>
              </a:rPr>
              <a:t>In 2009, South Eastern Australia was ravaged by severe bushfires on ‘Black Saturday’. 173 people died and over 2000 homes were lost. Our mighty volunteer fire fighters were magnificent</a:t>
            </a:r>
            <a:r>
              <a:rPr lang="en-AU" sz="2800" dirty="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2079741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1802" y="569581"/>
            <a:ext cx="6546235" cy="766850"/>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US" sz="3600" b="1" dirty="0">
                <a:solidFill>
                  <a:schemeClr val="bg1"/>
                </a:solidFill>
                <a:latin typeface="Apple Chancery" panose="03020702040506060504" pitchFamily="66" charset="-79"/>
                <a:cs typeface="Apple Chancery" panose="03020702040506060504" pitchFamily="66" charset="-79"/>
              </a:rPr>
              <a:t>2000s interesting facts</a:t>
            </a:r>
          </a:p>
        </p:txBody>
      </p:sp>
      <p:sp>
        <p:nvSpPr>
          <p:cNvPr id="7" name="Text Box 8">
            <a:extLst>
              <a:ext uri="{FF2B5EF4-FFF2-40B4-BE49-F238E27FC236}">
                <a16:creationId xmlns:a16="http://schemas.microsoft.com/office/drawing/2014/main" id="{D61E3A7C-DD3C-B84E-A36B-7296AA76F12A}"/>
              </a:ext>
            </a:extLst>
          </p:cNvPr>
          <p:cNvSpPr txBox="1">
            <a:spLocks/>
          </p:cNvSpPr>
          <p:nvPr/>
        </p:nvSpPr>
        <p:spPr bwMode="auto">
          <a:xfrm>
            <a:off x="1122217" y="1537855"/>
            <a:ext cx="5469241" cy="7897090"/>
          </a:xfrm>
          <a:prstGeom prst="rect">
            <a:avLst/>
          </a:prstGeom>
          <a:solidFill>
            <a:schemeClr val="tx1"/>
          </a:solidFill>
          <a:ln w="9525">
            <a:solidFill>
              <a:schemeClr val="tx2">
                <a:lumMod val="75000"/>
                <a:lumOff val="0"/>
              </a:schemeClr>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n-AU" sz="2200" dirty="0">
                <a:solidFill>
                  <a:schemeClr val="bg1"/>
                </a:solidFill>
                <a:effectLst/>
                <a:ea typeface="Calibri" panose="020F0502020204030204" pitchFamily="34" charset="0"/>
                <a:cs typeface="Times New Roman" panose="02020603050405020304" pitchFamily="18" charset="0"/>
              </a:rPr>
              <a:t>In 2002 Stephen Bradbury won an Olympic ice skating medal by being the last man standing.</a:t>
            </a:r>
          </a:p>
          <a:p>
            <a:pPr>
              <a:lnSpc>
                <a:spcPct val="115000"/>
              </a:lnSpc>
              <a:spcAft>
                <a:spcPts val="1000"/>
              </a:spcAft>
            </a:pPr>
            <a:r>
              <a:rPr lang="en-AU" sz="2200" dirty="0">
                <a:solidFill>
                  <a:schemeClr val="bg1"/>
                </a:solidFill>
                <a:effectLst/>
                <a:ea typeface="Calibri" panose="020F0502020204030204" pitchFamily="34" charset="0"/>
                <a:cs typeface="Times New Roman" panose="02020603050405020304" pitchFamily="18" charset="0"/>
              </a:rPr>
              <a:t>A vaccine to prevent cervical cancer was released.</a:t>
            </a:r>
          </a:p>
          <a:p>
            <a:pPr>
              <a:lnSpc>
                <a:spcPct val="115000"/>
              </a:lnSpc>
              <a:spcAft>
                <a:spcPts val="1000"/>
              </a:spcAft>
            </a:pPr>
            <a:r>
              <a:rPr lang="en-AU" sz="2200" dirty="0">
                <a:solidFill>
                  <a:schemeClr val="bg1"/>
                </a:solidFill>
                <a:effectLst/>
                <a:ea typeface="Calibri" panose="020F0502020204030204" pitchFamily="34" charset="0"/>
                <a:cs typeface="Times New Roman" panose="02020603050405020304" pitchFamily="18" charset="0"/>
              </a:rPr>
              <a:t>In 2007 there was a global financial crisis which started in USA and spread all over the world. </a:t>
            </a:r>
          </a:p>
          <a:p>
            <a:pPr>
              <a:lnSpc>
                <a:spcPct val="115000"/>
              </a:lnSpc>
              <a:spcAft>
                <a:spcPts val="1000"/>
              </a:spcAft>
            </a:pPr>
            <a:r>
              <a:rPr lang="en-AU" sz="2200" dirty="0">
                <a:solidFill>
                  <a:schemeClr val="bg1"/>
                </a:solidFill>
                <a:effectLst/>
                <a:ea typeface="Calibri" panose="020F0502020204030204" pitchFamily="34" charset="0"/>
                <a:cs typeface="Times New Roman" panose="02020603050405020304" pitchFamily="18" charset="0"/>
              </a:rPr>
              <a:t>In 2008 there was a national apology by our Prime Minister, Kevin Rudd, to indigenous peoples.</a:t>
            </a:r>
          </a:p>
          <a:p>
            <a:pPr>
              <a:lnSpc>
                <a:spcPct val="115000"/>
              </a:lnSpc>
              <a:spcAft>
                <a:spcPts val="1000"/>
              </a:spcAft>
            </a:pPr>
            <a:r>
              <a:rPr lang="en-AU" sz="2200" dirty="0">
                <a:solidFill>
                  <a:schemeClr val="bg1"/>
                </a:solidFill>
                <a:effectLst/>
                <a:ea typeface="Calibri" panose="020F0502020204030204" pitchFamily="34" charset="0"/>
                <a:cs typeface="Times New Roman" panose="02020603050405020304" pitchFamily="18" charset="0"/>
              </a:rPr>
              <a:t>An average house cost $195,000.00</a:t>
            </a:r>
          </a:p>
          <a:p>
            <a:pPr>
              <a:lnSpc>
                <a:spcPct val="115000"/>
              </a:lnSpc>
              <a:spcAft>
                <a:spcPts val="1000"/>
              </a:spcAft>
            </a:pPr>
            <a:r>
              <a:rPr lang="en-AU" sz="2200" dirty="0">
                <a:solidFill>
                  <a:schemeClr val="bg1"/>
                </a:solidFill>
                <a:effectLst/>
                <a:ea typeface="Calibri" panose="020F0502020204030204" pitchFamily="34" charset="0"/>
                <a:cs typeface="Times New Roman" panose="02020603050405020304" pitchFamily="18" charset="0"/>
              </a:rPr>
              <a:t>Essendon defeated Melbourne in the Grand Final</a:t>
            </a:r>
          </a:p>
          <a:p>
            <a:pPr>
              <a:lnSpc>
                <a:spcPct val="115000"/>
              </a:lnSpc>
              <a:spcAft>
                <a:spcPts val="1000"/>
              </a:spcAft>
            </a:pPr>
            <a:r>
              <a:rPr lang="en-AU" sz="2200" dirty="0">
                <a:solidFill>
                  <a:schemeClr val="bg1"/>
                </a:solidFill>
                <a:effectLst/>
                <a:ea typeface="Calibri" panose="020F0502020204030204" pitchFamily="34" charset="0"/>
                <a:cs typeface="Times New Roman" panose="02020603050405020304" pitchFamily="18" charset="0"/>
              </a:rPr>
              <a:t>It was a bumper time for musicals </a:t>
            </a:r>
            <a:r>
              <a:rPr lang="en-AU" sz="2200" dirty="0" err="1">
                <a:solidFill>
                  <a:schemeClr val="bg1"/>
                </a:solidFill>
                <a:effectLst/>
                <a:ea typeface="Calibri" panose="020F0502020204030204" pitchFamily="34" charset="0"/>
                <a:cs typeface="Times New Roman" panose="02020603050405020304" pitchFamily="18" charset="0"/>
              </a:rPr>
              <a:t>eg</a:t>
            </a:r>
            <a:r>
              <a:rPr lang="en-AU" sz="2200" dirty="0">
                <a:solidFill>
                  <a:schemeClr val="bg1"/>
                </a:solidFill>
                <a:effectLst/>
                <a:ea typeface="Calibri" panose="020F0502020204030204" pitchFamily="34" charset="0"/>
                <a:cs typeface="Times New Roman" panose="02020603050405020304" pitchFamily="18" charset="0"/>
              </a:rPr>
              <a:t> Moulin Rouge, Les </a:t>
            </a:r>
            <a:r>
              <a:rPr lang="en-AU" sz="2200" dirty="0" err="1">
                <a:solidFill>
                  <a:schemeClr val="bg1"/>
                </a:solidFill>
                <a:effectLst/>
                <a:ea typeface="Calibri" panose="020F0502020204030204" pitchFamily="34" charset="0"/>
                <a:cs typeface="Times New Roman" panose="02020603050405020304" pitchFamily="18" charset="0"/>
              </a:rPr>
              <a:t>Miserables</a:t>
            </a:r>
            <a:r>
              <a:rPr lang="en-AU" sz="2200" dirty="0">
                <a:solidFill>
                  <a:schemeClr val="bg1"/>
                </a:solidFill>
                <a:effectLst/>
                <a:ea typeface="Calibri" panose="020F0502020204030204" pitchFamily="34" charset="0"/>
                <a:cs typeface="Times New Roman" panose="02020603050405020304" pitchFamily="18" charset="0"/>
              </a:rPr>
              <a:t>, Chicago, Phantom of the Opera and Shrek.</a:t>
            </a:r>
          </a:p>
          <a:p>
            <a:pPr>
              <a:lnSpc>
                <a:spcPct val="115000"/>
              </a:lnSpc>
              <a:spcAft>
                <a:spcPts val="1000"/>
              </a:spcAft>
            </a:pPr>
            <a:r>
              <a:rPr lang="en-AU" sz="2200" dirty="0">
                <a:solidFill>
                  <a:schemeClr val="bg1"/>
                </a:solidFill>
                <a:effectLst/>
                <a:ea typeface="Calibri" panose="020F0502020204030204" pitchFamily="34" charset="0"/>
                <a:cs typeface="Times New Roman" panose="02020603050405020304" pitchFamily="18" charset="0"/>
              </a:rPr>
              <a:t>The Holden Commodore was the most popular car in 2000</a:t>
            </a:r>
          </a:p>
          <a:p>
            <a:pPr>
              <a:lnSpc>
                <a:spcPct val="115000"/>
              </a:lnSpc>
              <a:spcAft>
                <a:spcPts val="1000"/>
              </a:spcAft>
            </a:pPr>
            <a:r>
              <a:rPr lang="en-AU" sz="2200" i="1" dirty="0">
                <a:solidFill>
                  <a:schemeClr val="bg1"/>
                </a:solidFill>
                <a:effectLst/>
                <a:ea typeface="Calibri" panose="020F0502020204030204" pitchFamily="34" charset="0"/>
                <a:cs typeface="Times New Roman" panose="02020603050405020304" pitchFamily="18" charset="0"/>
              </a:rPr>
              <a:t> </a:t>
            </a:r>
            <a:endParaRPr lang="en-AU" sz="2200" dirty="0">
              <a:solidFill>
                <a:schemeClr val="bg1"/>
              </a:solidFill>
              <a:effectLst/>
              <a:ea typeface="Calibri" panose="020F0502020204030204" pitchFamily="34" charset="0"/>
              <a:cs typeface="Times New Roman" panose="02020603050405020304" pitchFamily="18" charset="0"/>
            </a:endParaRPr>
          </a:p>
          <a:p>
            <a:pPr>
              <a:lnSpc>
                <a:spcPct val="115000"/>
              </a:lnSpc>
              <a:spcAft>
                <a:spcPts val="1000"/>
              </a:spcAft>
            </a:pPr>
            <a:r>
              <a:rPr lang="en-AU" sz="2200" i="1" dirty="0">
                <a:solidFill>
                  <a:schemeClr val="bg1"/>
                </a:solidFill>
                <a:effectLst/>
                <a:ea typeface="Calibri" panose="020F0502020204030204" pitchFamily="34" charset="0"/>
                <a:cs typeface="Times New Roman" panose="02020603050405020304" pitchFamily="18" charset="0"/>
              </a:rPr>
              <a:t> </a:t>
            </a:r>
            <a:endParaRPr lang="en-AU" sz="2200" dirty="0">
              <a:solidFill>
                <a:schemeClr val="bg1"/>
              </a:solidFill>
              <a:effectLst/>
              <a:ea typeface="Calibri" panose="020F0502020204030204" pitchFamily="34" charset="0"/>
              <a:cs typeface="Times New Roman" panose="02020603050405020304" pitchFamily="18" charset="0"/>
            </a:endParaRPr>
          </a:p>
        </p:txBody>
      </p:sp>
      <p:sp>
        <p:nvSpPr>
          <p:cNvPr id="5" name="Footer Placeholder 3">
            <a:extLst>
              <a:ext uri="{FF2B5EF4-FFF2-40B4-BE49-F238E27FC236}">
                <a16:creationId xmlns:a16="http://schemas.microsoft.com/office/drawing/2014/main" id="{536BBEA3-85B7-1548-9644-8F2DDE28B799}"/>
              </a:ext>
            </a:extLst>
          </p:cNvPr>
          <p:cNvSpPr>
            <a:spLocks noGrp="1"/>
          </p:cNvSpPr>
          <p:nvPr>
            <p:ph type="ftr" sz="quarter" idx="11"/>
          </p:nvPr>
        </p:nvSpPr>
        <p:spPr>
          <a:xfrm>
            <a:off x="0" y="10123714"/>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2326847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1802" y="569580"/>
            <a:ext cx="6546235" cy="955275"/>
          </a:xfrm>
          <a:prstGeom prst="rect">
            <a:avLst/>
          </a:prstGeom>
        </p:spPr>
        <p:txBody>
          <a:bodyPr vert="horz" lIns="91440" tIns="45720" rIns="91440" bIns="45720" rtlCol="0" anchor="ctr">
            <a:normAutofit fontScale="62500" lnSpcReduction="20000"/>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AU" sz="6500" b="1">
                <a:solidFill>
                  <a:schemeClr val="bg1"/>
                </a:solidFill>
                <a:latin typeface="Apple Chancery" panose="03020702040506060504" pitchFamily="66" charset="-79"/>
                <a:cs typeface="Apple Chancery" panose="03020702040506060504" pitchFamily="66" charset="-79"/>
              </a:rPr>
              <a:t>Let’s compare! 1901 Vs 2001</a:t>
            </a:r>
            <a:endParaRPr lang="en-US" sz="3600" b="1" dirty="0">
              <a:solidFill>
                <a:schemeClr val="bg1"/>
              </a:solidFill>
              <a:latin typeface="Apple Chancery" panose="03020702040506060504" pitchFamily="66" charset="-79"/>
              <a:cs typeface="Apple Chancery" panose="03020702040506060504" pitchFamily="66" charset="-79"/>
            </a:endParaRPr>
          </a:p>
        </p:txBody>
      </p:sp>
      <p:graphicFrame>
        <p:nvGraphicFramePr>
          <p:cNvPr id="6" name="Table 5">
            <a:extLst>
              <a:ext uri="{FF2B5EF4-FFF2-40B4-BE49-F238E27FC236}">
                <a16:creationId xmlns:a16="http://schemas.microsoft.com/office/drawing/2014/main" id="{30EC7EBF-86CC-7440-901B-A5817C456CDF}"/>
              </a:ext>
            </a:extLst>
          </p:cNvPr>
          <p:cNvGraphicFramePr>
            <a:graphicFrameLocks noGrp="1"/>
          </p:cNvGraphicFramePr>
          <p:nvPr>
            <p:extLst>
              <p:ext uri="{D42A27DB-BD31-4B8C-83A1-F6EECF244321}">
                <p14:modId xmlns:p14="http://schemas.microsoft.com/office/powerpoint/2010/main" val="3506654337"/>
              </p:ext>
            </p:extLst>
          </p:nvPr>
        </p:nvGraphicFramePr>
        <p:xfrm>
          <a:off x="933010" y="1652023"/>
          <a:ext cx="5723817" cy="7000752"/>
        </p:xfrm>
        <a:graphic>
          <a:graphicData uri="http://schemas.openxmlformats.org/drawingml/2006/table">
            <a:tbl>
              <a:tblPr firstRow="1" firstCol="1" lastCol="1" bandRow="1" bandCol="1">
                <a:tableStyleId>{5C22544A-7EE6-4342-B048-85BDC9FD1C3A}</a:tableStyleId>
              </a:tblPr>
              <a:tblGrid>
                <a:gridCol w="1907939">
                  <a:extLst>
                    <a:ext uri="{9D8B030D-6E8A-4147-A177-3AD203B41FA5}">
                      <a16:colId xmlns:a16="http://schemas.microsoft.com/office/drawing/2014/main" val="2528156763"/>
                    </a:ext>
                  </a:extLst>
                </a:gridCol>
                <a:gridCol w="1907939">
                  <a:extLst>
                    <a:ext uri="{9D8B030D-6E8A-4147-A177-3AD203B41FA5}">
                      <a16:colId xmlns:a16="http://schemas.microsoft.com/office/drawing/2014/main" val="1039840"/>
                    </a:ext>
                  </a:extLst>
                </a:gridCol>
                <a:gridCol w="1907939">
                  <a:extLst>
                    <a:ext uri="{9D8B030D-6E8A-4147-A177-3AD203B41FA5}">
                      <a16:colId xmlns:a16="http://schemas.microsoft.com/office/drawing/2014/main" val="3681265525"/>
                    </a:ext>
                  </a:extLst>
                </a:gridCol>
              </a:tblGrid>
              <a:tr h="0">
                <a:tc>
                  <a:txBody>
                    <a:bodyPr/>
                    <a:lstStyle/>
                    <a:p>
                      <a:pPr>
                        <a:lnSpc>
                          <a:spcPct val="115000"/>
                        </a:lnSpc>
                        <a:spcAft>
                          <a:spcPts val="1000"/>
                        </a:spcAft>
                      </a:pPr>
                      <a:r>
                        <a:rPr lang="en-AU" sz="2400" b="0" dirty="0">
                          <a:solidFill>
                            <a:schemeClr val="bg1"/>
                          </a:solidFill>
                          <a:effectLst/>
                          <a:latin typeface="+mn-lt"/>
                          <a:cs typeface="Apple Chancery" panose="03020702040506060504" pitchFamily="66" charset="-79"/>
                        </a:rPr>
                        <a:t>Item</a:t>
                      </a:r>
                      <a:endParaRPr lang="en-AU" sz="2400" b="0" dirty="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1901</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2001</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2200791"/>
                  </a:ext>
                </a:extLst>
              </a:tr>
              <a:tr h="908717">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Loaf of bread</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dirty="0">
                          <a:solidFill>
                            <a:schemeClr val="bg1"/>
                          </a:solidFill>
                          <a:effectLst/>
                          <a:latin typeface="+mn-lt"/>
                          <a:cs typeface="Apple Chancery" panose="03020702040506060504" pitchFamily="66" charset="-79"/>
                        </a:rPr>
                        <a:t>2d</a:t>
                      </a:r>
                      <a:endParaRPr lang="en-AU" sz="2400" b="0" dirty="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$4.60</a:t>
                      </a:r>
                    </a:p>
                    <a:p>
                      <a:pPr>
                        <a:lnSpc>
                          <a:spcPct val="115000"/>
                        </a:lnSpc>
                        <a:spcAft>
                          <a:spcPts val="1000"/>
                        </a:spcAft>
                      </a:pPr>
                      <a:r>
                        <a:rPr lang="en-AU" sz="2400" b="0">
                          <a:solidFill>
                            <a:schemeClr val="bg1"/>
                          </a:solidFill>
                          <a:effectLst/>
                          <a:latin typeface="+mn-lt"/>
                          <a:cs typeface="Apple Chancery" panose="03020702040506060504" pitchFamily="66" charset="-79"/>
                        </a:rPr>
                        <a:t> </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212124"/>
                  </a:ext>
                </a:extLst>
              </a:tr>
              <a:tr h="908717">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2 kg sugar</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dirty="0">
                          <a:solidFill>
                            <a:schemeClr val="bg1"/>
                          </a:solidFill>
                          <a:effectLst/>
                          <a:latin typeface="+mn-lt"/>
                          <a:cs typeface="Apple Chancery" panose="03020702040506060504" pitchFamily="66" charset="-79"/>
                        </a:rPr>
                        <a:t>9d</a:t>
                      </a:r>
                      <a:endParaRPr lang="en-AU" sz="2400" b="0" dirty="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$2.30</a:t>
                      </a:r>
                    </a:p>
                    <a:p>
                      <a:pPr>
                        <a:lnSpc>
                          <a:spcPct val="115000"/>
                        </a:lnSpc>
                        <a:spcAft>
                          <a:spcPts val="1000"/>
                        </a:spcAft>
                      </a:pPr>
                      <a:r>
                        <a:rPr lang="en-AU" sz="2400" b="0">
                          <a:solidFill>
                            <a:schemeClr val="bg1"/>
                          </a:solidFill>
                          <a:effectLst/>
                          <a:latin typeface="+mn-lt"/>
                          <a:cs typeface="Apple Chancery" panose="03020702040506060504" pitchFamily="66" charset="-79"/>
                        </a:rPr>
                        <a:t> </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5883005"/>
                  </a:ext>
                </a:extLst>
              </a:tr>
              <a:tr h="908717">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500gms butter</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dirty="0">
                          <a:solidFill>
                            <a:schemeClr val="bg1"/>
                          </a:solidFill>
                          <a:effectLst/>
                          <a:latin typeface="+mn-lt"/>
                          <a:cs typeface="Apple Chancery" panose="03020702040506060504" pitchFamily="66" charset="-79"/>
                        </a:rPr>
                        <a:t>13d</a:t>
                      </a:r>
                      <a:endParaRPr lang="en-AU" sz="2400" b="0" dirty="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$2.00</a:t>
                      </a:r>
                    </a:p>
                    <a:p>
                      <a:pPr>
                        <a:lnSpc>
                          <a:spcPct val="115000"/>
                        </a:lnSpc>
                        <a:spcAft>
                          <a:spcPts val="1000"/>
                        </a:spcAft>
                      </a:pPr>
                      <a:r>
                        <a:rPr lang="en-AU" sz="2400" b="0">
                          <a:solidFill>
                            <a:schemeClr val="bg1"/>
                          </a:solidFill>
                          <a:effectLst/>
                          <a:latin typeface="+mn-lt"/>
                          <a:cs typeface="Apple Chancery" panose="03020702040506060504" pitchFamily="66" charset="-79"/>
                        </a:rPr>
                        <a:t> </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3541553"/>
                  </a:ext>
                </a:extLst>
              </a:tr>
              <a:tr h="908717">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1 kg onions</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dirty="0">
                          <a:solidFill>
                            <a:schemeClr val="bg1"/>
                          </a:solidFill>
                          <a:effectLst/>
                          <a:latin typeface="+mn-lt"/>
                          <a:cs typeface="Apple Chancery" panose="03020702040506060504" pitchFamily="66" charset="-79"/>
                        </a:rPr>
                        <a:t>12d</a:t>
                      </a:r>
                      <a:endParaRPr lang="en-AU" sz="2400" b="0" dirty="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$1.25</a:t>
                      </a:r>
                    </a:p>
                    <a:p>
                      <a:pPr>
                        <a:lnSpc>
                          <a:spcPct val="115000"/>
                        </a:lnSpc>
                        <a:spcAft>
                          <a:spcPts val="1000"/>
                        </a:spcAft>
                      </a:pPr>
                      <a:r>
                        <a:rPr lang="en-AU" sz="2400" b="0">
                          <a:solidFill>
                            <a:schemeClr val="bg1"/>
                          </a:solidFill>
                          <a:effectLst/>
                          <a:latin typeface="+mn-lt"/>
                          <a:cs typeface="Apple Chancery" panose="03020702040506060504" pitchFamily="66" charset="-79"/>
                        </a:rPr>
                        <a:t> </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3397352"/>
                  </a:ext>
                </a:extLst>
              </a:tr>
              <a:tr h="908717">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Theatre ticket</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dirty="0">
                          <a:solidFill>
                            <a:schemeClr val="bg1"/>
                          </a:solidFill>
                          <a:effectLst/>
                          <a:latin typeface="+mn-lt"/>
                          <a:cs typeface="Apple Chancery" panose="03020702040506060504" pitchFamily="66" charset="-79"/>
                        </a:rPr>
                        <a:t>35d</a:t>
                      </a:r>
                      <a:endParaRPr lang="en-AU" sz="2400" b="0" dirty="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dirty="0">
                          <a:solidFill>
                            <a:schemeClr val="bg1"/>
                          </a:solidFill>
                          <a:effectLst/>
                          <a:latin typeface="+mn-lt"/>
                          <a:cs typeface="Apple Chancery" panose="03020702040506060504" pitchFamily="66" charset="-79"/>
                        </a:rPr>
                        <a:t>$30.90</a:t>
                      </a:r>
                    </a:p>
                    <a:p>
                      <a:pPr>
                        <a:lnSpc>
                          <a:spcPct val="115000"/>
                        </a:lnSpc>
                        <a:spcAft>
                          <a:spcPts val="1000"/>
                        </a:spcAft>
                      </a:pPr>
                      <a:r>
                        <a:rPr lang="en-AU" sz="2400" b="0" dirty="0">
                          <a:solidFill>
                            <a:schemeClr val="bg1"/>
                          </a:solidFill>
                          <a:effectLst/>
                          <a:latin typeface="+mn-lt"/>
                          <a:cs typeface="Apple Chancery" panose="03020702040506060504" pitchFamily="66" charset="-79"/>
                        </a:rPr>
                        <a:t> </a:t>
                      </a:r>
                      <a:endParaRPr lang="en-AU" sz="2400" b="0" dirty="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2398333"/>
                  </a:ext>
                </a:extLst>
              </a:tr>
              <a:tr h="908717">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Newspaper</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dirty="0">
                          <a:solidFill>
                            <a:schemeClr val="bg1"/>
                          </a:solidFill>
                          <a:effectLst/>
                          <a:latin typeface="+mn-lt"/>
                          <a:cs typeface="Apple Chancery" panose="03020702040506060504" pitchFamily="66" charset="-79"/>
                        </a:rPr>
                        <a:t>1d</a:t>
                      </a:r>
                      <a:endParaRPr lang="en-AU" sz="2400" b="0" dirty="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$1.00</a:t>
                      </a:r>
                    </a:p>
                    <a:p>
                      <a:pPr>
                        <a:lnSpc>
                          <a:spcPct val="115000"/>
                        </a:lnSpc>
                        <a:spcAft>
                          <a:spcPts val="1000"/>
                        </a:spcAft>
                      </a:pPr>
                      <a:r>
                        <a:rPr lang="en-AU" sz="2400" b="0">
                          <a:solidFill>
                            <a:schemeClr val="bg1"/>
                          </a:solidFill>
                          <a:effectLst/>
                          <a:latin typeface="+mn-lt"/>
                          <a:cs typeface="Apple Chancery" panose="03020702040506060504" pitchFamily="66" charset="-79"/>
                        </a:rPr>
                        <a:t> </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473339"/>
                  </a:ext>
                </a:extLst>
              </a:tr>
              <a:tr h="908717">
                <a:tc>
                  <a:txBody>
                    <a:bodyPr/>
                    <a:lstStyle/>
                    <a:p>
                      <a:pPr>
                        <a:lnSpc>
                          <a:spcPct val="115000"/>
                        </a:lnSpc>
                        <a:spcAft>
                          <a:spcPts val="1000"/>
                        </a:spcAft>
                      </a:pPr>
                      <a:r>
                        <a:rPr lang="en-AU" sz="2400" b="0">
                          <a:solidFill>
                            <a:schemeClr val="bg1"/>
                          </a:solidFill>
                          <a:effectLst/>
                          <a:latin typeface="+mn-lt"/>
                          <a:cs typeface="Apple Chancery" panose="03020702040506060504" pitchFamily="66" charset="-79"/>
                        </a:rPr>
                        <a:t>Women’s shoes</a:t>
                      </a:r>
                      <a:endParaRPr lang="en-AU" sz="2400" b="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dirty="0">
                          <a:solidFill>
                            <a:schemeClr val="bg1"/>
                          </a:solidFill>
                          <a:effectLst/>
                          <a:latin typeface="+mn-lt"/>
                          <a:cs typeface="Apple Chancery" panose="03020702040506060504" pitchFamily="66" charset="-79"/>
                        </a:rPr>
                        <a:t>£1.45</a:t>
                      </a:r>
                      <a:endParaRPr lang="en-AU" sz="2400" b="0" dirty="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AU" sz="2400" b="0" dirty="0">
                          <a:solidFill>
                            <a:schemeClr val="bg1"/>
                          </a:solidFill>
                          <a:effectLst/>
                          <a:latin typeface="+mn-lt"/>
                          <a:cs typeface="Apple Chancery" panose="03020702040506060504" pitchFamily="66" charset="-79"/>
                        </a:rPr>
                        <a:t>$65.00</a:t>
                      </a:r>
                    </a:p>
                    <a:p>
                      <a:pPr>
                        <a:lnSpc>
                          <a:spcPct val="115000"/>
                        </a:lnSpc>
                        <a:spcAft>
                          <a:spcPts val="1000"/>
                        </a:spcAft>
                      </a:pPr>
                      <a:r>
                        <a:rPr lang="en-AU" sz="2400" b="0" dirty="0">
                          <a:solidFill>
                            <a:schemeClr val="bg1"/>
                          </a:solidFill>
                          <a:effectLst/>
                          <a:latin typeface="+mn-lt"/>
                          <a:cs typeface="Apple Chancery" panose="03020702040506060504" pitchFamily="66" charset="-79"/>
                        </a:rPr>
                        <a:t> </a:t>
                      </a:r>
                      <a:endParaRPr lang="en-AU" sz="2400" b="0" dirty="0">
                        <a:solidFill>
                          <a:schemeClr val="bg1"/>
                        </a:solidFill>
                        <a:effectLst/>
                        <a:latin typeface="+mn-lt"/>
                        <a:ea typeface="Calibri" panose="020F0502020204030204" pitchFamily="34" charset="0"/>
                        <a:cs typeface="Apple Chancery" panose="03020702040506060504" pitchFamily="66"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771715"/>
                  </a:ext>
                </a:extLst>
              </a:tr>
            </a:tbl>
          </a:graphicData>
        </a:graphic>
      </p:graphicFrame>
      <p:sp>
        <p:nvSpPr>
          <p:cNvPr id="5" name="Footer Placeholder 3">
            <a:extLst>
              <a:ext uri="{FF2B5EF4-FFF2-40B4-BE49-F238E27FC236}">
                <a16:creationId xmlns:a16="http://schemas.microsoft.com/office/drawing/2014/main" id="{22E06437-93DE-FC49-ACF8-15E68C708AF2}"/>
              </a:ext>
            </a:extLst>
          </p:cNvPr>
          <p:cNvSpPr>
            <a:spLocks noGrp="1"/>
          </p:cNvSpPr>
          <p:nvPr>
            <p:ph type="ftr" sz="quarter" idx="11"/>
          </p:nvPr>
        </p:nvSpPr>
        <p:spPr>
          <a:xfrm>
            <a:off x="0" y="10055316"/>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2217066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C262CA-9094-49AE-A198-9980C5F24EAD}"/>
              </a:ext>
            </a:extLst>
          </p:cNvPr>
          <p:cNvSpPr txBox="1">
            <a:spLocks/>
          </p:cNvSpPr>
          <p:nvPr/>
        </p:nvSpPr>
        <p:spPr>
          <a:xfrm>
            <a:off x="569238" y="623497"/>
            <a:ext cx="6451362" cy="540884"/>
          </a:xfrm>
          <a:prstGeom prst="rect">
            <a:avLst/>
          </a:prstGeom>
        </p:spPr>
        <p:txBody>
          <a:bodyPr vert="horz" lIns="91440" tIns="45720" rIns="91440" bIns="45720" rtlCol="0" anchor="b">
            <a:noAutofit/>
          </a:bodyPr>
          <a:lstStyle>
            <a:lvl1pPr algn="ctr" defTabSz="758952" rtl="0" eaLnBrk="1" latinLnBrk="0" hangingPunct="1">
              <a:lnSpc>
                <a:spcPct val="90000"/>
              </a:lnSpc>
              <a:spcBef>
                <a:spcPct val="0"/>
              </a:spcBef>
              <a:buNone/>
              <a:defRPr sz="4980" kern="1200">
                <a:solidFill>
                  <a:schemeClr val="tx1"/>
                </a:solidFill>
                <a:latin typeface="+mj-lt"/>
                <a:ea typeface="+mj-ea"/>
                <a:cs typeface="+mj-cs"/>
              </a:defRPr>
            </a:lvl1pPr>
          </a:lstStyle>
          <a:p>
            <a:r>
              <a:rPr lang="en-US" sz="3600" b="1" dirty="0">
                <a:solidFill>
                  <a:schemeClr val="bg1"/>
                </a:solidFill>
                <a:latin typeface="Apple Chancery" panose="03020702040506060504" pitchFamily="66" charset="-79"/>
                <a:cs typeface="Apple Chancery" panose="03020702040506060504" pitchFamily="66" charset="-79"/>
              </a:rPr>
              <a:t>1940s</a:t>
            </a:r>
          </a:p>
        </p:txBody>
      </p:sp>
      <p:sp>
        <p:nvSpPr>
          <p:cNvPr id="10" name="TextBox 9">
            <a:extLst>
              <a:ext uri="{FF2B5EF4-FFF2-40B4-BE49-F238E27FC236}">
                <a16:creationId xmlns:a16="http://schemas.microsoft.com/office/drawing/2014/main" id="{395C68BE-0EFF-43C9-9029-E2FB6732BB2A}"/>
              </a:ext>
            </a:extLst>
          </p:cNvPr>
          <p:cNvSpPr txBox="1"/>
          <p:nvPr/>
        </p:nvSpPr>
        <p:spPr>
          <a:xfrm>
            <a:off x="968344" y="6710492"/>
            <a:ext cx="5811943" cy="1200329"/>
          </a:xfrm>
          <a:prstGeom prst="rect">
            <a:avLst/>
          </a:prstGeom>
          <a:noFill/>
        </p:spPr>
        <p:txBody>
          <a:bodyPr wrap="square" rtlCol="0">
            <a:spAutoFit/>
          </a:bodyPr>
          <a:lstStyle/>
          <a:p>
            <a:r>
              <a:rPr lang="en-AU" sz="2400" dirty="0">
                <a:solidFill>
                  <a:schemeClr val="bg1"/>
                </a:solidFill>
              </a:rPr>
              <a:t>The Australian military had fought in World War 2 for a year. We wished our troops good luck and tearfully waved them goodbye.</a:t>
            </a:r>
            <a:endParaRPr lang="en-US" sz="2400" dirty="0">
              <a:solidFill>
                <a:schemeClr val="bg1"/>
              </a:solidFill>
            </a:endParaRPr>
          </a:p>
        </p:txBody>
      </p:sp>
      <p:pic>
        <p:nvPicPr>
          <p:cNvPr id="7" name="Picture 6">
            <a:extLst>
              <a:ext uri="{FF2B5EF4-FFF2-40B4-BE49-F238E27FC236}">
                <a16:creationId xmlns:a16="http://schemas.microsoft.com/office/drawing/2014/main" id="{2981532F-27A0-4343-9600-56BCF28A106B}"/>
              </a:ext>
            </a:extLst>
          </p:cNvPr>
          <p:cNvPicPr/>
          <p:nvPr/>
        </p:nvPicPr>
        <p:blipFill>
          <a:blip r:embed="rId3"/>
          <a:stretch>
            <a:fillRect/>
          </a:stretch>
        </p:blipFill>
        <p:spPr>
          <a:xfrm>
            <a:off x="809551" y="1403431"/>
            <a:ext cx="5970736" cy="4352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Footer Placeholder 3">
            <a:extLst>
              <a:ext uri="{FF2B5EF4-FFF2-40B4-BE49-F238E27FC236}">
                <a16:creationId xmlns:a16="http://schemas.microsoft.com/office/drawing/2014/main" id="{3B0BC5C2-2F8E-9F41-BC3D-353E9BAD80FA}"/>
              </a:ext>
            </a:extLst>
          </p:cNvPr>
          <p:cNvSpPr>
            <a:spLocks noGrp="1"/>
          </p:cNvSpPr>
          <p:nvPr>
            <p:ph type="ftr" sz="quarter" idx="11"/>
          </p:nvPr>
        </p:nvSpPr>
        <p:spPr>
          <a:xfrm>
            <a:off x="15957" y="10065420"/>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1341051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EA68-28D2-FA4E-BBF1-775BF00F30A0}"/>
              </a:ext>
            </a:extLst>
          </p:cNvPr>
          <p:cNvSpPr>
            <a:spLocks noGrp="1"/>
          </p:cNvSpPr>
          <p:nvPr>
            <p:ph type="title"/>
          </p:nvPr>
        </p:nvSpPr>
        <p:spPr>
          <a:xfrm>
            <a:off x="521802" y="569580"/>
            <a:ext cx="6546235" cy="483365"/>
          </a:xfrm>
        </p:spPr>
        <p:txBody>
          <a:bodyPr>
            <a:normAutofit fontScale="90000"/>
          </a:bodyPr>
          <a:lstStyle/>
          <a:p>
            <a:pPr algn="ctr"/>
            <a:r>
              <a:rPr lang="en-US" sz="3600" b="1" dirty="0">
                <a:solidFill>
                  <a:schemeClr val="bg1"/>
                </a:solidFill>
                <a:latin typeface="Apple Chancery" panose="03020702040506060504" pitchFamily="66" charset="-79"/>
                <a:cs typeface="Apple Chancery" panose="03020702040506060504" pitchFamily="66" charset="-79"/>
              </a:rPr>
              <a:t>2010 - 2019</a:t>
            </a:r>
          </a:p>
        </p:txBody>
      </p:sp>
      <p:sp>
        <p:nvSpPr>
          <p:cNvPr id="10" name="Footer Placeholder 3">
            <a:extLst>
              <a:ext uri="{FF2B5EF4-FFF2-40B4-BE49-F238E27FC236}">
                <a16:creationId xmlns:a16="http://schemas.microsoft.com/office/drawing/2014/main" id="{4417CF42-F3F1-6740-A96F-28DBFE897009}"/>
              </a:ext>
            </a:extLst>
          </p:cNvPr>
          <p:cNvSpPr>
            <a:spLocks noGrp="1"/>
          </p:cNvSpPr>
          <p:nvPr>
            <p:ph type="ftr" sz="quarter" idx="11"/>
          </p:nvPr>
        </p:nvSpPr>
        <p:spPr>
          <a:xfrm>
            <a:off x="0" y="10046274"/>
            <a:ext cx="3337213" cy="561340"/>
          </a:xfrm>
        </p:spPr>
        <p:txBody>
          <a:bodyPr/>
          <a:lstStyle/>
          <a:p>
            <a:r>
              <a:rPr lang="en-US" sz="1000" dirty="0"/>
              <a:t>Rotary Club of Canterbury: Let's Stay Together Project</a:t>
            </a:r>
          </a:p>
        </p:txBody>
      </p:sp>
      <p:sp>
        <p:nvSpPr>
          <p:cNvPr id="6" name="TextBox 5">
            <a:extLst>
              <a:ext uri="{FF2B5EF4-FFF2-40B4-BE49-F238E27FC236}">
                <a16:creationId xmlns:a16="http://schemas.microsoft.com/office/drawing/2014/main" id="{41E1A194-BB36-4A40-8D38-9F5C30E2E111}"/>
              </a:ext>
            </a:extLst>
          </p:cNvPr>
          <p:cNvSpPr txBox="1"/>
          <p:nvPr/>
        </p:nvSpPr>
        <p:spPr>
          <a:xfrm>
            <a:off x="346364" y="1277230"/>
            <a:ext cx="2282535" cy="2677656"/>
          </a:xfrm>
          <a:prstGeom prst="rect">
            <a:avLst/>
          </a:prstGeom>
          <a:noFill/>
        </p:spPr>
        <p:txBody>
          <a:bodyPr wrap="square" rtlCol="0">
            <a:spAutoFit/>
          </a:bodyPr>
          <a:lstStyle/>
          <a:p>
            <a:r>
              <a:rPr lang="en-AU" sz="2400" dirty="0">
                <a:solidFill>
                  <a:schemeClr val="bg1"/>
                </a:solidFill>
              </a:rPr>
              <a:t>In 2010,</a:t>
            </a:r>
          </a:p>
          <a:p>
            <a:r>
              <a:rPr lang="en-AU" sz="2400" dirty="0">
                <a:solidFill>
                  <a:schemeClr val="bg1"/>
                </a:solidFill>
              </a:rPr>
              <a:t>Julia Gillard was elected Australia’s first female Prime Minister.</a:t>
            </a:r>
          </a:p>
          <a:p>
            <a:endParaRPr lang="en-US" sz="2400" dirty="0">
              <a:solidFill>
                <a:schemeClr val="bg1"/>
              </a:solidFill>
            </a:endParaRPr>
          </a:p>
        </p:txBody>
      </p:sp>
      <p:pic>
        <p:nvPicPr>
          <p:cNvPr id="11" name="Picture 10">
            <a:extLst>
              <a:ext uri="{FF2B5EF4-FFF2-40B4-BE49-F238E27FC236}">
                <a16:creationId xmlns:a16="http://schemas.microsoft.com/office/drawing/2014/main" id="{09F404BE-CB18-6545-B903-5A121A907A77}"/>
              </a:ext>
            </a:extLst>
          </p:cNvPr>
          <p:cNvPicPr/>
          <p:nvPr/>
        </p:nvPicPr>
        <p:blipFill>
          <a:blip r:embed="rId3"/>
          <a:stretch>
            <a:fillRect/>
          </a:stretch>
        </p:blipFill>
        <p:spPr>
          <a:xfrm>
            <a:off x="3034144" y="1052945"/>
            <a:ext cx="4033891" cy="26046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85ABCD67-7B57-734E-98E8-904850486F2F}"/>
              </a:ext>
            </a:extLst>
          </p:cNvPr>
          <p:cNvSpPr txBox="1"/>
          <p:nvPr/>
        </p:nvSpPr>
        <p:spPr>
          <a:xfrm>
            <a:off x="5110843" y="4324421"/>
            <a:ext cx="1831412" cy="1200329"/>
          </a:xfrm>
          <a:prstGeom prst="rect">
            <a:avLst/>
          </a:prstGeom>
          <a:noFill/>
        </p:spPr>
        <p:txBody>
          <a:bodyPr wrap="square" rtlCol="0">
            <a:spAutoFit/>
          </a:bodyPr>
          <a:lstStyle/>
          <a:p>
            <a:r>
              <a:rPr lang="en-AU" sz="2400" dirty="0">
                <a:solidFill>
                  <a:schemeClr val="bg1"/>
                </a:solidFill>
              </a:rPr>
              <a:t>Adam </a:t>
            </a:r>
            <a:r>
              <a:rPr lang="en-AU" sz="2400" dirty="0" err="1">
                <a:solidFill>
                  <a:schemeClr val="bg1"/>
                </a:solidFill>
              </a:rPr>
              <a:t>Liaw</a:t>
            </a:r>
            <a:r>
              <a:rPr lang="en-AU" sz="2400" dirty="0">
                <a:solidFill>
                  <a:schemeClr val="bg1"/>
                </a:solidFill>
              </a:rPr>
              <a:t> won </a:t>
            </a:r>
            <a:r>
              <a:rPr lang="en-AU" sz="2400" dirty="0" err="1">
                <a:solidFill>
                  <a:schemeClr val="bg1"/>
                </a:solidFill>
              </a:rPr>
              <a:t>Masterchef</a:t>
            </a:r>
            <a:r>
              <a:rPr lang="en-AU" sz="2400" dirty="0">
                <a:solidFill>
                  <a:schemeClr val="bg1"/>
                </a:solidFill>
              </a:rPr>
              <a:t>.</a:t>
            </a:r>
          </a:p>
        </p:txBody>
      </p:sp>
      <p:pic>
        <p:nvPicPr>
          <p:cNvPr id="12" name="Picture 11">
            <a:extLst>
              <a:ext uri="{FF2B5EF4-FFF2-40B4-BE49-F238E27FC236}">
                <a16:creationId xmlns:a16="http://schemas.microsoft.com/office/drawing/2014/main" id="{E57A2A0A-B45B-614D-B285-F4AC725D5F18}"/>
              </a:ext>
            </a:extLst>
          </p:cNvPr>
          <p:cNvPicPr/>
          <p:nvPr/>
        </p:nvPicPr>
        <p:blipFill>
          <a:blip r:embed="rId4"/>
          <a:stretch>
            <a:fillRect/>
          </a:stretch>
        </p:blipFill>
        <p:spPr>
          <a:xfrm>
            <a:off x="484400" y="3922571"/>
            <a:ext cx="4288997" cy="27645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a:extLst>
              <a:ext uri="{FF2B5EF4-FFF2-40B4-BE49-F238E27FC236}">
                <a16:creationId xmlns:a16="http://schemas.microsoft.com/office/drawing/2014/main" id="{A9300696-5D0B-C042-9DF8-5D03932A26CE}"/>
              </a:ext>
            </a:extLst>
          </p:cNvPr>
          <p:cNvSpPr txBox="1"/>
          <p:nvPr/>
        </p:nvSpPr>
        <p:spPr>
          <a:xfrm>
            <a:off x="346364" y="6984423"/>
            <a:ext cx="4253344" cy="2308324"/>
          </a:xfrm>
          <a:prstGeom prst="rect">
            <a:avLst/>
          </a:prstGeom>
          <a:noFill/>
        </p:spPr>
        <p:txBody>
          <a:bodyPr wrap="square" rtlCol="0">
            <a:spAutoFit/>
          </a:bodyPr>
          <a:lstStyle/>
          <a:p>
            <a:r>
              <a:rPr lang="en-US" sz="2400" dirty="0">
                <a:solidFill>
                  <a:schemeClr val="bg1"/>
                </a:solidFill>
              </a:rPr>
              <a:t>T</a:t>
            </a:r>
            <a:r>
              <a:rPr lang="en-AU" sz="2400" dirty="0">
                <a:solidFill>
                  <a:schemeClr val="bg1"/>
                </a:solidFill>
              </a:rPr>
              <a:t>he commemorative one dollar coin for the 150</a:t>
            </a:r>
            <a:r>
              <a:rPr lang="en-AU" sz="2400" baseline="30000" dirty="0">
                <a:solidFill>
                  <a:schemeClr val="bg1"/>
                </a:solidFill>
              </a:rPr>
              <a:t>th</a:t>
            </a:r>
            <a:r>
              <a:rPr lang="en-AU" sz="2400" dirty="0">
                <a:solidFill>
                  <a:schemeClr val="bg1"/>
                </a:solidFill>
              </a:rPr>
              <a:t> anniversary of Girl Guides Australia was minted.</a:t>
            </a:r>
          </a:p>
          <a:p>
            <a:r>
              <a:rPr lang="en-AU" sz="2400" dirty="0">
                <a:solidFill>
                  <a:schemeClr val="bg1"/>
                </a:solidFill>
              </a:rPr>
              <a:t>At this time there were 17,500 Girl Guides, aged  from 7-17.</a:t>
            </a:r>
          </a:p>
        </p:txBody>
      </p:sp>
      <p:pic>
        <p:nvPicPr>
          <p:cNvPr id="14" name="Picture 13">
            <a:extLst>
              <a:ext uri="{FF2B5EF4-FFF2-40B4-BE49-F238E27FC236}">
                <a16:creationId xmlns:a16="http://schemas.microsoft.com/office/drawing/2014/main" id="{98F08260-C612-2043-BAEC-B65CF69CC009}"/>
              </a:ext>
            </a:extLst>
          </p:cNvPr>
          <p:cNvPicPr/>
          <p:nvPr/>
        </p:nvPicPr>
        <p:blipFill>
          <a:blip r:embed="rId5"/>
          <a:stretch>
            <a:fillRect/>
          </a:stretch>
        </p:blipFill>
        <p:spPr>
          <a:xfrm>
            <a:off x="4599708" y="6930232"/>
            <a:ext cx="2342547" cy="23083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84870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18840" y="189430"/>
            <a:ext cx="6546235" cy="1291876"/>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AU" sz="3600" b="1" dirty="0">
                <a:solidFill>
                  <a:schemeClr val="bg1"/>
                </a:solidFill>
                <a:latin typeface="Apple Chancery" panose="03020702040506060504" pitchFamily="66" charset="-79"/>
                <a:cs typeface="Apple Chancery" panose="03020702040506060504" pitchFamily="66" charset="-79"/>
              </a:rPr>
              <a:t>Some “firsts” for this decade</a:t>
            </a:r>
            <a:endParaRPr lang="en-US" sz="3600" b="1" dirty="0">
              <a:solidFill>
                <a:schemeClr val="bg1"/>
              </a:solidFill>
              <a:latin typeface="Apple Chancery" panose="03020702040506060504" pitchFamily="66" charset="-79"/>
              <a:cs typeface="Apple Chancery" panose="03020702040506060504" pitchFamily="66" charset="-79"/>
            </a:endParaRPr>
          </a:p>
        </p:txBody>
      </p:sp>
      <p:sp>
        <p:nvSpPr>
          <p:cNvPr id="7" name="TextBox 6">
            <a:extLst>
              <a:ext uri="{FF2B5EF4-FFF2-40B4-BE49-F238E27FC236}">
                <a16:creationId xmlns:a16="http://schemas.microsoft.com/office/drawing/2014/main" id="{D42079D5-9FB5-ED4A-92C1-B1CEB403AF7B}"/>
              </a:ext>
            </a:extLst>
          </p:cNvPr>
          <p:cNvSpPr txBox="1"/>
          <p:nvPr/>
        </p:nvSpPr>
        <p:spPr>
          <a:xfrm>
            <a:off x="4914900" y="1409793"/>
            <a:ext cx="1980008" cy="1938992"/>
          </a:xfrm>
          <a:prstGeom prst="rect">
            <a:avLst/>
          </a:prstGeom>
          <a:noFill/>
        </p:spPr>
        <p:txBody>
          <a:bodyPr wrap="square" rtlCol="0">
            <a:spAutoFit/>
          </a:bodyPr>
          <a:lstStyle/>
          <a:p>
            <a:r>
              <a:rPr lang="en-AU" sz="2400" dirty="0">
                <a:solidFill>
                  <a:schemeClr val="bg1"/>
                </a:solidFill>
              </a:rPr>
              <a:t>Cadel Evans was the first Australian to win the Tour de France. </a:t>
            </a:r>
          </a:p>
        </p:txBody>
      </p:sp>
      <p:pic>
        <p:nvPicPr>
          <p:cNvPr id="8" name="Picture 7">
            <a:extLst>
              <a:ext uri="{FF2B5EF4-FFF2-40B4-BE49-F238E27FC236}">
                <a16:creationId xmlns:a16="http://schemas.microsoft.com/office/drawing/2014/main" id="{0C01350F-735A-1A48-B342-E1A64188F1D5}"/>
              </a:ext>
            </a:extLst>
          </p:cNvPr>
          <p:cNvPicPr/>
          <p:nvPr/>
        </p:nvPicPr>
        <p:blipFill>
          <a:blip r:embed="rId3"/>
          <a:stretch>
            <a:fillRect/>
          </a:stretch>
        </p:blipFill>
        <p:spPr>
          <a:xfrm>
            <a:off x="734618" y="1240971"/>
            <a:ext cx="3886367" cy="31350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02B60326-302C-454F-BB2A-6A4001297C1F}"/>
              </a:ext>
            </a:extLst>
          </p:cNvPr>
          <p:cNvPicPr/>
          <p:nvPr/>
        </p:nvPicPr>
        <p:blipFill>
          <a:blip r:embed="rId4"/>
          <a:stretch>
            <a:fillRect/>
          </a:stretch>
        </p:blipFill>
        <p:spPr>
          <a:xfrm>
            <a:off x="3473835" y="4751615"/>
            <a:ext cx="3288940" cy="42402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72751309-63D7-5F44-B27D-6C00DEE56C69}"/>
              </a:ext>
            </a:extLst>
          </p:cNvPr>
          <p:cNvSpPr txBox="1"/>
          <p:nvPr/>
        </p:nvSpPr>
        <p:spPr>
          <a:xfrm>
            <a:off x="518840" y="6534092"/>
            <a:ext cx="2244371" cy="2308324"/>
          </a:xfrm>
          <a:prstGeom prst="rect">
            <a:avLst/>
          </a:prstGeom>
          <a:noFill/>
        </p:spPr>
        <p:txBody>
          <a:bodyPr wrap="square" rtlCol="0">
            <a:spAutoFit/>
          </a:bodyPr>
          <a:lstStyle/>
          <a:p>
            <a:r>
              <a:rPr lang="en-AU" sz="2400" dirty="0">
                <a:solidFill>
                  <a:schemeClr val="bg1"/>
                </a:solidFill>
              </a:rPr>
              <a:t>Michelle Payne won the Melbourne Cup in 2015; the first woman jockey to do so.</a:t>
            </a:r>
          </a:p>
        </p:txBody>
      </p:sp>
      <p:sp>
        <p:nvSpPr>
          <p:cNvPr id="12" name="Footer Placeholder 3">
            <a:extLst>
              <a:ext uri="{FF2B5EF4-FFF2-40B4-BE49-F238E27FC236}">
                <a16:creationId xmlns:a16="http://schemas.microsoft.com/office/drawing/2014/main" id="{6AA993EF-D55F-FA46-AF4F-805A1431F4D1}"/>
              </a:ext>
            </a:extLst>
          </p:cNvPr>
          <p:cNvSpPr>
            <a:spLocks noGrp="1"/>
          </p:cNvSpPr>
          <p:nvPr>
            <p:ph type="ftr" sz="quarter" idx="11"/>
          </p:nvPr>
        </p:nvSpPr>
        <p:spPr>
          <a:xfrm>
            <a:off x="136622" y="9995053"/>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3313832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DDD8847-35E1-F245-AA5B-F3E34A437C2F}"/>
              </a:ext>
            </a:extLst>
          </p:cNvPr>
          <p:cNvSpPr txBox="1">
            <a:spLocks noGrp="1"/>
          </p:cNvSpPr>
          <p:nvPr>
            <p:ph type="title"/>
          </p:nvPr>
        </p:nvSpPr>
        <p:spPr>
          <a:xfrm>
            <a:off x="521802" y="569579"/>
            <a:ext cx="6546235" cy="638735"/>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r>
              <a:rPr lang="en-AU" sz="3600" b="1" dirty="0">
                <a:solidFill>
                  <a:schemeClr val="bg1"/>
                </a:solidFill>
                <a:latin typeface="Apple Chancery" panose="03020702040506060504" pitchFamily="66" charset="-79"/>
                <a:cs typeface="Apple Chancery" panose="03020702040506060504" pitchFamily="66" charset="-79"/>
              </a:rPr>
              <a:t>Some “firsts” for this decade</a:t>
            </a:r>
            <a:endParaRPr lang="en-US" sz="3600" b="1" dirty="0">
              <a:solidFill>
                <a:schemeClr val="bg1"/>
              </a:solidFill>
              <a:latin typeface="Apple Chancery" panose="03020702040506060504" pitchFamily="66" charset="-79"/>
              <a:cs typeface="Apple Chancery" panose="03020702040506060504" pitchFamily="66" charset="-79"/>
            </a:endParaRPr>
          </a:p>
        </p:txBody>
      </p:sp>
      <p:pic>
        <p:nvPicPr>
          <p:cNvPr id="4" name="Picture 3">
            <a:extLst>
              <a:ext uri="{FF2B5EF4-FFF2-40B4-BE49-F238E27FC236}">
                <a16:creationId xmlns:a16="http://schemas.microsoft.com/office/drawing/2014/main" id="{0316ED52-6169-0944-94C4-FCB76559E3F7}"/>
              </a:ext>
            </a:extLst>
          </p:cNvPr>
          <p:cNvPicPr/>
          <p:nvPr/>
        </p:nvPicPr>
        <p:blipFill>
          <a:blip r:embed="rId2"/>
          <a:stretch>
            <a:fillRect/>
          </a:stretch>
        </p:blipFill>
        <p:spPr>
          <a:xfrm>
            <a:off x="2904086" y="6286500"/>
            <a:ext cx="4163951" cy="29142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AFEFA74B-CC26-4346-8B47-429BD537DF64}"/>
              </a:ext>
            </a:extLst>
          </p:cNvPr>
          <p:cNvSpPr txBox="1"/>
          <p:nvPr/>
        </p:nvSpPr>
        <p:spPr>
          <a:xfrm>
            <a:off x="521801" y="7124098"/>
            <a:ext cx="2426246" cy="2308324"/>
          </a:xfrm>
          <a:prstGeom prst="rect">
            <a:avLst/>
          </a:prstGeom>
          <a:noFill/>
        </p:spPr>
        <p:txBody>
          <a:bodyPr wrap="square" rtlCol="0">
            <a:spAutoFit/>
          </a:bodyPr>
          <a:lstStyle/>
          <a:p>
            <a:r>
              <a:rPr lang="en-US" sz="2400" dirty="0">
                <a:solidFill>
                  <a:schemeClr val="bg1"/>
                </a:solidFill>
              </a:rPr>
              <a:t>T</a:t>
            </a:r>
            <a:r>
              <a:rPr lang="en-AU" sz="2400" dirty="0">
                <a:solidFill>
                  <a:schemeClr val="bg1"/>
                </a:solidFill>
              </a:rPr>
              <a:t>he first season of Women’s Australian Rules Football League began in 2017.</a:t>
            </a:r>
          </a:p>
          <a:p>
            <a:endParaRPr lang="en-US" sz="2400" dirty="0">
              <a:solidFill>
                <a:schemeClr val="bg1"/>
              </a:solidFill>
            </a:endParaRPr>
          </a:p>
        </p:txBody>
      </p:sp>
      <p:pic>
        <p:nvPicPr>
          <p:cNvPr id="6" name="Picture 5">
            <a:extLst>
              <a:ext uri="{FF2B5EF4-FFF2-40B4-BE49-F238E27FC236}">
                <a16:creationId xmlns:a16="http://schemas.microsoft.com/office/drawing/2014/main" id="{ADA1C2D7-2901-2B47-B36F-72ADAB966CD9}"/>
              </a:ext>
            </a:extLst>
          </p:cNvPr>
          <p:cNvPicPr/>
          <p:nvPr/>
        </p:nvPicPr>
        <p:blipFill>
          <a:blip r:embed="rId3"/>
          <a:stretch>
            <a:fillRect/>
          </a:stretch>
        </p:blipFill>
        <p:spPr>
          <a:xfrm>
            <a:off x="501323" y="1528518"/>
            <a:ext cx="4163952" cy="41316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CE0B13B8-8D00-3147-A3E4-D26B83E6738F}"/>
              </a:ext>
            </a:extLst>
          </p:cNvPr>
          <p:cNvSpPr txBox="1"/>
          <p:nvPr/>
        </p:nvSpPr>
        <p:spPr>
          <a:xfrm>
            <a:off x="4861218" y="2604568"/>
            <a:ext cx="2399800" cy="1938992"/>
          </a:xfrm>
          <a:prstGeom prst="rect">
            <a:avLst/>
          </a:prstGeom>
          <a:noFill/>
        </p:spPr>
        <p:txBody>
          <a:bodyPr wrap="square" rtlCol="0">
            <a:spAutoFit/>
          </a:bodyPr>
          <a:lstStyle/>
          <a:p>
            <a:r>
              <a:rPr lang="en-AU" sz="2400" dirty="0">
                <a:solidFill>
                  <a:schemeClr val="bg1"/>
                </a:solidFill>
              </a:rPr>
              <a:t>The Marriage Equality Act was passed in Parliament in 2017</a:t>
            </a:r>
          </a:p>
        </p:txBody>
      </p:sp>
    </p:spTree>
    <p:extLst>
      <p:ext uri="{BB962C8B-B14F-4D97-AF65-F5344CB8AC3E}">
        <p14:creationId xmlns:p14="http://schemas.microsoft.com/office/powerpoint/2010/main" val="1227945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5DF9-7EBF-4FA0-AC00-FC22A221246C}"/>
              </a:ext>
            </a:extLst>
          </p:cNvPr>
          <p:cNvSpPr>
            <a:spLocks noGrp="1"/>
          </p:cNvSpPr>
          <p:nvPr>
            <p:ph type="title"/>
          </p:nvPr>
        </p:nvSpPr>
        <p:spPr>
          <a:xfrm>
            <a:off x="521801" y="342901"/>
            <a:ext cx="6546235" cy="640557"/>
          </a:xfrm>
        </p:spPr>
        <p:txBody>
          <a:bodyPr>
            <a:normAutofit fontScale="90000"/>
          </a:bodyPr>
          <a:lstStyle/>
          <a:p>
            <a:pPr algn="ctr"/>
            <a:r>
              <a:rPr lang="en-AU" sz="4000" dirty="0">
                <a:solidFill>
                  <a:schemeClr val="bg1"/>
                </a:solidFill>
                <a:latin typeface="Apple Chancery" panose="03020702040506060504" pitchFamily="66" charset="-79"/>
                <a:cs typeface="Apple Chancery" panose="03020702040506060504" pitchFamily="66" charset="-79"/>
              </a:rPr>
              <a:t>2020</a:t>
            </a:r>
            <a:endParaRPr lang="en-US" sz="4000" dirty="0">
              <a:solidFill>
                <a:schemeClr val="bg1"/>
              </a:solidFill>
              <a:latin typeface="Apple Chancery" panose="03020702040506060504" pitchFamily="66" charset="-79"/>
              <a:cs typeface="Apple Chancery" panose="03020702040506060504" pitchFamily="66" charset="-79"/>
            </a:endParaRPr>
          </a:p>
        </p:txBody>
      </p:sp>
      <p:sp>
        <p:nvSpPr>
          <p:cNvPr id="16" name="Footer Placeholder 3">
            <a:extLst>
              <a:ext uri="{FF2B5EF4-FFF2-40B4-BE49-F238E27FC236}">
                <a16:creationId xmlns:a16="http://schemas.microsoft.com/office/drawing/2014/main" id="{23D9C4DE-5579-9445-8B9A-7376D20DA809}"/>
              </a:ext>
            </a:extLst>
          </p:cNvPr>
          <p:cNvSpPr>
            <a:spLocks noGrp="1"/>
          </p:cNvSpPr>
          <p:nvPr>
            <p:ph type="ftr" sz="quarter" idx="11"/>
          </p:nvPr>
        </p:nvSpPr>
        <p:spPr>
          <a:xfrm>
            <a:off x="74457" y="10091516"/>
            <a:ext cx="3337213" cy="561340"/>
          </a:xfrm>
        </p:spPr>
        <p:txBody>
          <a:bodyPr/>
          <a:lstStyle/>
          <a:p>
            <a:r>
              <a:rPr lang="en-US" sz="1000" dirty="0"/>
              <a:t>Rotary Club of Canterbury: Let's Stay Together Project</a:t>
            </a:r>
          </a:p>
        </p:txBody>
      </p:sp>
      <p:sp>
        <p:nvSpPr>
          <p:cNvPr id="4" name="TextBox 3">
            <a:extLst>
              <a:ext uri="{FF2B5EF4-FFF2-40B4-BE49-F238E27FC236}">
                <a16:creationId xmlns:a16="http://schemas.microsoft.com/office/drawing/2014/main" id="{2B2F732B-41C5-954D-B504-F0217EBB0CEE}"/>
              </a:ext>
            </a:extLst>
          </p:cNvPr>
          <p:cNvSpPr txBox="1"/>
          <p:nvPr/>
        </p:nvSpPr>
        <p:spPr>
          <a:xfrm>
            <a:off x="798591" y="1078786"/>
            <a:ext cx="6045555" cy="830997"/>
          </a:xfrm>
          <a:prstGeom prst="rect">
            <a:avLst/>
          </a:prstGeom>
          <a:noFill/>
        </p:spPr>
        <p:txBody>
          <a:bodyPr wrap="square" rtlCol="0">
            <a:spAutoFit/>
          </a:bodyPr>
          <a:lstStyle/>
          <a:p>
            <a:r>
              <a:rPr lang="en-AU" sz="2400" dirty="0">
                <a:solidFill>
                  <a:schemeClr val="bg1"/>
                </a:solidFill>
              </a:rPr>
              <a:t>The year of the COVID Pandemic. What an awful year!</a:t>
            </a:r>
          </a:p>
        </p:txBody>
      </p:sp>
      <p:sp>
        <p:nvSpPr>
          <p:cNvPr id="10" name="Text Box 12">
            <a:extLst>
              <a:ext uri="{FF2B5EF4-FFF2-40B4-BE49-F238E27FC236}">
                <a16:creationId xmlns:a16="http://schemas.microsoft.com/office/drawing/2014/main" id="{2A38B07C-62AD-F942-985E-8C1236EC8114}"/>
              </a:ext>
            </a:extLst>
          </p:cNvPr>
          <p:cNvSpPr txBox="1">
            <a:spLocks/>
          </p:cNvSpPr>
          <p:nvPr/>
        </p:nvSpPr>
        <p:spPr bwMode="auto">
          <a:xfrm>
            <a:off x="798591" y="2005112"/>
            <a:ext cx="5863466" cy="5549304"/>
          </a:xfrm>
          <a:prstGeom prst="rect">
            <a:avLst/>
          </a:prstGeom>
          <a:noFill/>
          <a:ln w="76200">
            <a:solidFill>
              <a:schemeClr val="tx1"/>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nSpc>
                <a:spcPct val="115000"/>
              </a:lnSpc>
              <a:spcAft>
                <a:spcPts val="1000"/>
              </a:spcAft>
            </a:pPr>
            <a:r>
              <a:rPr lang="en-AU"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AU" sz="11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1" name="Picture 10">
            <a:extLst>
              <a:ext uri="{FF2B5EF4-FFF2-40B4-BE49-F238E27FC236}">
                <a16:creationId xmlns:a16="http://schemas.microsoft.com/office/drawing/2014/main" id="{653CE6A3-097E-FA4E-B1EC-53FE3A596F68}"/>
              </a:ext>
            </a:extLst>
          </p:cNvPr>
          <p:cNvPicPr/>
          <p:nvPr/>
        </p:nvPicPr>
        <p:blipFill>
          <a:blip r:embed="rId3"/>
          <a:stretch>
            <a:fillRect/>
          </a:stretch>
        </p:blipFill>
        <p:spPr>
          <a:xfrm>
            <a:off x="1080655" y="2252316"/>
            <a:ext cx="1923802" cy="2278231"/>
          </a:xfrm>
          <a:prstGeom prst="rect">
            <a:avLst/>
          </a:prstGeom>
        </p:spPr>
      </p:pic>
      <p:pic>
        <p:nvPicPr>
          <p:cNvPr id="12" name="Picture 11">
            <a:extLst>
              <a:ext uri="{FF2B5EF4-FFF2-40B4-BE49-F238E27FC236}">
                <a16:creationId xmlns:a16="http://schemas.microsoft.com/office/drawing/2014/main" id="{E7F3F9B5-D9F8-D540-8D5A-2B377B8220C1}"/>
              </a:ext>
            </a:extLst>
          </p:cNvPr>
          <p:cNvPicPr/>
          <p:nvPr/>
        </p:nvPicPr>
        <p:blipFill>
          <a:blip r:embed="rId4"/>
          <a:stretch>
            <a:fillRect/>
          </a:stretch>
        </p:blipFill>
        <p:spPr>
          <a:xfrm>
            <a:off x="3728166" y="2252316"/>
            <a:ext cx="1692920" cy="2089206"/>
          </a:xfrm>
          <a:prstGeom prst="rect">
            <a:avLst/>
          </a:prstGeom>
        </p:spPr>
      </p:pic>
      <p:pic>
        <p:nvPicPr>
          <p:cNvPr id="13" name="Picture 12">
            <a:extLst>
              <a:ext uri="{FF2B5EF4-FFF2-40B4-BE49-F238E27FC236}">
                <a16:creationId xmlns:a16="http://schemas.microsoft.com/office/drawing/2014/main" id="{11B4A1ED-E90A-D14A-A1AA-53447899B017}"/>
              </a:ext>
            </a:extLst>
          </p:cNvPr>
          <p:cNvPicPr/>
          <p:nvPr/>
        </p:nvPicPr>
        <p:blipFill>
          <a:blip r:embed="rId5"/>
          <a:stretch>
            <a:fillRect/>
          </a:stretch>
        </p:blipFill>
        <p:spPr>
          <a:xfrm>
            <a:off x="3984171" y="4436851"/>
            <a:ext cx="2384711" cy="3071661"/>
          </a:xfrm>
          <a:prstGeom prst="rect">
            <a:avLst/>
          </a:prstGeom>
        </p:spPr>
      </p:pic>
      <p:pic>
        <p:nvPicPr>
          <p:cNvPr id="14" name="Picture 13">
            <a:extLst>
              <a:ext uri="{FF2B5EF4-FFF2-40B4-BE49-F238E27FC236}">
                <a16:creationId xmlns:a16="http://schemas.microsoft.com/office/drawing/2014/main" id="{11C2EF06-D621-BB43-BC63-D4778FF65B3E}"/>
              </a:ext>
            </a:extLst>
          </p:cNvPr>
          <p:cNvPicPr/>
          <p:nvPr/>
        </p:nvPicPr>
        <p:blipFill>
          <a:blip r:embed="rId6"/>
          <a:stretch>
            <a:fillRect/>
          </a:stretch>
        </p:blipFill>
        <p:spPr>
          <a:xfrm>
            <a:off x="1144985" y="4819655"/>
            <a:ext cx="1795141" cy="2445653"/>
          </a:xfrm>
          <a:prstGeom prst="rect">
            <a:avLst/>
          </a:prstGeom>
        </p:spPr>
      </p:pic>
      <p:sp>
        <p:nvSpPr>
          <p:cNvPr id="6" name="TextBox 5">
            <a:extLst>
              <a:ext uri="{FF2B5EF4-FFF2-40B4-BE49-F238E27FC236}">
                <a16:creationId xmlns:a16="http://schemas.microsoft.com/office/drawing/2014/main" id="{961B63AE-3DAE-C34D-84D3-A53835BDE7C4}"/>
              </a:ext>
            </a:extLst>
          </p:cNvPr>
          <p:cNvSpPr txBox="1"/>
          <p:nvPr/>
        </p:nvSpPr>
        <p:spPr>
          <a:xfrm>
            <a:off x="705354" y="7896949"/>
            <a:ext cx="6362682" cy="2739211"/>
          </a:xfrm>
          <a:prstGeom prst="rect">
            <a:avLst/>
          </a:prstGeom>
          <a:noFill/>
        </p:spPr>
        <p:txBody>
          <a:bodyPr wrap="square" rtlCol="0">
            <a:spAutoFit/>
          </a:bodyPr>
          <a:lstStyle/>
          <a:p>
            <a:r>
              <a:rPr lang="en-AU" sz="2400" dirty="0">
                <a:solidFill>
                  <a:schemeClr val="bg1"/>
                </a:solidFill>
              </a:rPr>
              <a:t>Let’s hope next year we can see our family and friends and hug each other. I hope we don’t have to wear face masks and stay apart. </a:t>
            </a:r>
          </a:p>
          <a:p>
            <a:endParaRPr lang="en-AU" sz="2400" dirty="0">
              <a:solidFill>
                <a:schemeClr val="bg1"/>
              </a:solidFill>
            </a:endParaRPr>
          </a:p>
          <a:p>
            <a:r>
              <a:rPr lang="en-AU" sz="2400" dirty="0">
                <a:solidFill>
                  <a:schemeClr val="bg1"/>
                </a:solidFill>
              </a:rPr>
              <a:t>Let us give thanks for scientists and health professionals. </a:t>
            </a:r>
          </a:p>
          <a:p>
            <a:endParaRPr lang="en-US" sz="2800" dirty="0">
              <a:solidFill>
                <a:schemeClr val="bg1"/>
              </a:solidFill>
            </a:endParaRPr>
          </a:p>
        </p:txBody>
      </p:sp>
      <p:pic>
        <p:nvPicPr>
          <p:cNvPr id="17" name="Picture 16">
            <a:extLst>
              <a:ext uri="{FF2B5EF4-FFF2-40B4-BE49-F238E27FC236}">
                <a16:creationId xmlns:a16="http://schemas.microsoft.com/office/drawing/2014/main" id="{80C6AF24-DB9E-C94E-A487-63A02C102588}"/>
              </a:ext>
            </a:extLst>
          </p:cNvPr>
          <p:cNvPicPr/>
          <p:nvPr/>
        </p:nvPicPr>
        <p:blipFill>
          <a:blip r:embed="rId7" cstate="print"/>
          <a:stretch>
            <a:fillRect/>
          </a:stretch>
        </p:blipFill>
        <p:spPr>
          <a:xfrm>
            <a:off x="6260083" y="9158572"/>
            <a:ext cx="1168126" cy="932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7126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9DEEA8-45AD-9047-B0A4-8372D9FD130B}"/>
              </a:ext>
            </a:extLst>
          </p:cNvPr>
          <p:cNvSpPr txBox="1"/>
          <p:nvPr/>
        </p:nvSpPr>
        <p:spPr>
          <a:xfrm>
            <a:off x="831273" y="817418"/>
            <a:ext cx="6188431" cy="6678751"/>
          </a:xfrm>
          <a:prstGeom prst="rect">
            <a:avLst/>
          </a:prstGeom>
          <a:noFill/>
        </p:spPr>
        <p:txBody>
          <a:bodyPr wrap="square" rtlCol="0">
            <a:spAutoFit/>
          </a:bodyPr>
          <a:lstStyle/>
          <a:p>
            <a:r>
              <a:rPr lang="en-AU" dirty="0">
                <a:solidFill>
                  <a:schemeClr val="bg1"/>
                </a:solidFill>
              </a:rPr>
              <a:t> </a:t>
            </a:r>
          </a:p>
          <a:p>
            <a:r>
              <a:rPr lang="en-AU" sz="2800" dirty="0">
                <a:solidFill>
                  <a:schemeClr val="bg1"/>
                </a:solidFill>
                <a:latin typeface="Apple Chancery" panose="03020702040506060504" pitchFamily="66" charset="-79"/>
                <a:cs typeface="Apple Chancery" panose="03020702040506060504" pitchFamily="66" charset="-79"/>
              </a:rPr>
              <a:t>I hope you have enjoyed our trip down Memory Lane and it has reminded you of people and events over your life.</a:t>
            </a:r>
          </a:p>
          <a:p>
            <a:r>
              <a:rPr lang="en-AU" sz="2800" dirty="0">
                <a:solidFill>
                  <a:schemeClr val="bg1"/>
                </a:solidFill>
                <a:latin typeface="Apple Chancery" panose="03020702040506060504" pitchFamily="66" charset="-79"/>
                <a:cs typeface="Apple Chancery" panose="03020702040506060504" pitchFamily="66" charset="-79"/>
              </a:rPr>
              <a:t> </a:t>
            </a:r>
          </a:p>
          <a:p>
            <a:r>
              <a:rPr lang="en-AU" sz="2800" dirty="0">
                <a:solidFill>
                  <a:schemeClr val="bg1"/>
                </a:solidFill>
                <a:latin typeface="Apple Chancery" panose="03020702040506060504" pitchFamily="66" charset="-79"/>
                <a:cs typeface="Apple Chancery" panose="03020702040506060504" pitchFamily="66" charset="-79"/>
              </a:rPr>
              <a:t>We have looked at lots of changes from 1940 until now. </a:t>
            </a:r>
          </a:p>
          <a:p>
            <a:endParaRPr lang="en-AU" sz="2800" dirty="0">
              <a:solidFill>
                <a:schemeClr val="bg1"/>
              </a:solidFill>
              <a:latin typeface="Apple Chancery" panose="03020702040506060504" pitchFamily="66" charset="-79"/>
              <a:cs typeface="Apple Chancery" panose="03020702040506060504" pitchFamily="66" charset="-79"/>
            </a:endParaRPr>
          </a:p>
          <a:p>
            <a:r>
              <a:rPr lang="en-AU" sz="2800" dirty="0">
                <a:solidFill>
                  <a:schemeClr val="bg1"/>
                </a:solidFill>
                <a:latin typeface="Apple Chancery" panose="03020702040506060504" pitchFamily="66" charset="-79"/>
                <a:cs typeface="Apple Chancery" panose="03020702040506060504" pitchFamily="66" charset="-79"/>
              </a:rPr>
              <a:t>I hope you have found the pictures and information interesting.</a:t>
            </a:r>
          </a:p>
          <a:p>
            <a:r>
              <a:rPr lang="en-AU" sz="2800" dirty="0">
                <a:solidFill>
                  <a:schemeClr val="bg1"/>
                </a:solidFill>
                <a:latin typeface="Apple Chancery" panose="03020702040506060504" pitchFamily="66" charset="-79"/>
                <a:cs typeface="Apple Chancery" panose="03020702040506060504" pitchFamily="66" charset="-79"/>
              </a:rPr>
              <a:t> </a:t>
            </a:r>
          </a:p>
          <a:p>
            <a:r>
              <a:rPr lang="en-AU" sz="2800" dirty="0">
                <a:solidFill>
                  <a:schemeClr val="bg1"/>
                </a:solidFill>
                <a:latin typeface="Apple Chancery" panose="03020702040506060504" pitchFamily="66" charset="-79"/>
                <a:cs typeface="Apple Chancery" panose="03020702040506060504" pitchFamily="66" charset="-79"/>
              </a:rPr>
              <a:t>I have had great fun putting it together for you to read. </a:t>
            </a:r>
          </a:p>
          <a:p>
            <a:r>
              <a:rPr lang="en-AU" sz="2800" dirty="0">
                <a:solidFill>
                  <a:schemeClr val="bg1"/>
                </a:solidFill>
                <a:latin typeface="Apple Chancery" panose="03020702040506060504" pitchFamily="66" charset="-79"/>
                <a:cs typeface="Apple Chancery" panose="03020702040506060504" pitchFamily="66" charset="-79"/>
              </a:rPr>
              <a:t> </a:t>
            </a:r>
          </a:p>
          <a:p>
            <a:r>
              <a:rPr lang="en-AU" sz="2800" dirty="0">
                <a:solidFill>
                  <a:schemeClr val="bg1"/>
                </a:solidFill>
                <a:latin typeface="Apple Chancery" panose="03020702040506060504" pitchFamily="66" charset="-79"/>
                <a:cs typeface="Apple Chancery" panose="03020702040506060504" pitchFamily="66" charset="-79"/>
              </a:rPr>
              <a:t>Carolyn </a:t>
            </a:r>
          </a:p>
          <a:p>
            <a:endParaRPr lang="en-US" dirty="0">
              <a:solidFill>
                <a:schemeClr val="bg1"/>
              </a:solidFill>
            </a:endParaRPr>
          </a:p>
        </p:txBody>
      </p:sp>
      <p:pic>
        <p:nvPicPr>
          <p:cNvPr id="9" name="Picture 8">
            <a:extLst>
              <a:ext uri="{FF2B5EF4-FFF2-40B4-BE49-F238E27FC236}">
                <a16:creationId xmlns:a16="http://schemas.microsoft.com/office/drawing/2014/main" id="{84276E49-0D00-6144-AD4D-23F687704218}"/>
              </a:ext>
            </a:extLst>
          </p:cNvPr>
          <p:cNvPicPr/>
          <p:nvPr/>
        </p:nvPicPr>
        <p:blipFill>
          <a:blip r:embed="rId2" cstate="print"/>
          <a:stretch>
            <a:fillRect/>
          </a:stretch>
        </p:blipFill>
        <p:spPr>
          <a:xfrm>
            <a:off x="3417729" y="6276109"/>
            <a:ext cx="1168126" cy="932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ooter Placeholder 3">
            <a:extLst>
              <a:ext uri="{FF2B5EF4-FFF2-40B4-BE49-F238E27FC236}">
                <a16:creationId xmlns:a16="http://schemas.microsoft.com/office/drawing/2014/main" id="{3F467A1C-DDF5-C144-907A-CA2EECE9CFDE}"/>
              </a:ext>
            </a:extLst>
          </p:cNvPr>
          <p:cNvSpPr>
            <a:spLocks noGrp="1"/>
          </p:cNvSpPr>
          <p:nvPr>
            <p:ph type="ftr" sz="quarter" idx="11"/>
          </p:nvPr>
        </p:nvSpPr>
        <p:spPr>
          <a:xfrm>
            <a:off x="80516" y="10065419"/>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890280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E01A89-1DCA-3943-9F4B-0D7A696EBF3B}"/>
              </a:ext>
            </a:extLst>
          </p:cNvPr>
          <p:cNvPicPr>
            <a:picLocks noGrp="1"/>
          </p:cNvPicPr>
          <p:nvPr>
            <p:ph idx="1"/>
          </p:nvPr>
        </p:nvPicPr>
        <p:blipFill>
          <a:blip r:embed="rId2"/>
          <a:stretch>
            <a:fillRect/>
          </a:stretch>
        </p:blipFill>
        <p:spPr>
          <a:xfrm>
            <a:off x="717061" y="1592787"/>
            <a:ext cx="6303539" cy="4592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7C5A9E34-7447-6642-B653-D83DCBFCB8FC}"/>
              </a:ext>
            </a:extLst>
          </p:cNvPr>
          <p:cNvSpPr txBox="1"/>
          <p:nvPr/>
        </p:nvSpPr>
        <p:spPr>
          <a:xfrm>
            <a:off x="943146" y="7193673"/>
            <a:ext cx="5851367" cy="830997"/>
          </a:xfrm>
          <a:prstGeom prst="rect">
            <a:avLst/>
          </a:prstGeom>
          <a:noFill/>
        </p:spPr>
        <p:txBody>
          <a:bodyPr wrap="square" rtlCol="0">
            <a:spAutoFit/>
          </a:bodyPr>
          <a:lstStyle/>
          <a:p>
            <a:r>
              <a:rPr lang="en-AU" sz="2400" dirty="0">
                <a:solidFill>
                  <a:schemeClr val="bg1"/>
                </a:solidFill>
              </a:rPr>
              <a:t>Our troops fought bravely on the difficult Kokoda Trail in Papua New Guinea. </a:t>
            </a:r>
            <a:endParaRPr lang="en-US" sz="2400" dirty="0">
              <a:solidFill>
                <a:schemeClr val="bg1"/>
              </a:solidFill>
            </a:endParaRPr>
          </a:p>
        </p:txBody>
      </p:sp>
      <p:sp>
        <p:nvSpPr>
          <p:cNvPr id="6" name="Title 1">
            <a:extLst>
              <a:ext uri="{FF2B5EF4-FFF2-40B4-BE49-F238E27FC236}">
                <a16:creationId xmlns:a16="http://schemas.microsoft.com/office/drawing/2014/main" id="{BFF58764-63DC-084D-8CD7-6A8BBE9852BD}"/>
              </a:ext>
            </a:extLst>
          </p:cNvPr>
          <p:cNvSpPr txBox="1">
            <a:spLocks noGrp="1"/>
          </p:cNvSpPr>
          <p:nvPr>
            <p:ph type="title"/>
          </p:nvPr>
        </p:nvSpPr>
        <p:spPr>
          <a:xfrm>
            <a:off x="521802" y="569580"/>
            <a:ext cx="6546235" cy="644624"/>
          </a:xfrm>
          <a:prstGeom prst="rect">
            <a:avLst/>
          </a:prstGeom>
        </p:spPr>
        <p:txBody>
          <a:bodyPr vert="horz" lIns="91440" tIns="45720" rIns="91440" bIns="45720" rtlCol="0" anchor="b">
            <a:noAutofit/>
          </a:bodyPr>
          <a:lstStyle>
            <a:lvl1pPr algn="ctr" defTabSz="758952" rtl="0" eaLnBrk="1" latinLnBrk="0" hangingPunct="1">
              <a:lnSpc>
                <a:spcPct val="90000"/>
              </a:lnSpc>
              <a:spcBef>
                <a:spcPct val="0"/>
              </a:spcBef>
              <a:buNone/>
              <a:defRPr sz="4980" kern="1200">
                <a:solidFill>
                  <a:schemeClr val="tx1"/>
                </a:solidFill>
                <a:latin typeface="+mj-lt"/>
                <a:ea typeface="+mj-ea"/>
                <a:cs typeface="+mj-cs"/>
              </a:defRPr>
            </a:lvl1pPr>
          </a:lstStyle>
          <a:p>
            <a:r>
              <a:rPr lang="en-US" sz="3600" b="1" dirty="0">
                <a:solidFill>
                  <a:schemeClr val="bg1"/>
                </a:solidFill>
                <a:latin typeface="Apple Chancery" panose="03020702040506060504" pitchFamily="66" charset="-79"/>
                <a:cs typeface="Apple Chancery" panose="03020702040506060504" pitchFamily="66" charset="-79"/>
              </a:rPr>
              <a:t>1940s</a:t>
            </a:r>
          </a:p>
        </p:txBody>
      </p:sp>
    </p:spTree>
    <p:extLst>
      <p:ext uri="{BB962C8B-B14F-4D97-AF65-F5344CB8AC3E}">
        <p14:creationId xmlns:p14="http://schemas.microsoft.com/office/powerpoint/2010/main" val="291946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1802" y="569581"/>
            <a:ext cx="6546235" cy="1200328"/>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endParaRPr lang="en-US" dirty="0"/>
          </a:p>
        </p:txBody>
      </p:sp>
      <p:sp>
        <p:nvSpPr>
          <p:cNvPr id="6" name="TextBox 5">
            <a:extLst>
              <a:ext uri="{FF2B5EF4-FFF2-40B4-BE49-F238E27FC236}">
                <a16:creationId xmlns:a16="http://schemas.microsoft.com/office/drawing/2014/main" id="{7B65E823-526E-2E4F-A878-9475053936A9}"/>
              </a:ext>
            </a:extLst>
          </p:cNvPr>
          <p:cNvSpPr txBox="1"/>
          <p:nvPr/>
        </p:nvSpPr>
        <p:spPr>
          <a:xfrm>
            <a:off x="1437160" y="7429546"/>
            <a:ext cx="5810759" cy="1815882"/>
          </a:xfrm>
          <a:prstGeom prst="rect">
            <a:avLst/>
          </a:prstGeom>
          <a:noFill/>
        </p:spPr>
        <p:txBody>
          <a:bodyPr wrap="square" rtlCol="0">
            <a:spAutoFit/>
          </a:bodyPr>
          <a:lstStyle/>
          <a:p>
            <a:r>
              <a:rPr lang="en-AU" sz="2800" dirty="0">
                <a:solidFill>
                  <a:schemeClr val="bg1"/>
                </a:solidFill>
              </a:rPr>
              <a:t>Japan entered the war in 1941. </a:t>
            </a:r>
          </a:p>
          <a:p>
            <a:endParaRPr lang="en-AU" sz="2800" dirty="0">
              <a:solidFill>
                <a:schemeClr val="bg1"/>
              </a:solidFill>
            </a:endParaRPr>
          </a:p>
          <a:p>
            <a:r>
              <a:rPr lang="en-AU" sz="2800" dirty="0">
                <a:solidFill>
                  <a:schemeClr val="bg1"/>
                </a:solidFill>
              </a:rPr>
              <a:t>Darwin was bombed in 1942. </a:t>
            </a:r>
          </a:p>
          <a:p>
            <a:endParaRPr lang="en-AU" sz="2800" dirty="0">
              <a:solidFill>
                <a:schemeClr val="bg1"/>
              </a:solidFill>
            </a:endParaRPr>
          </a:p>
        </p:txBody>
      </p:sp>
      <p:pic>
        <p:nvPicPr>
          <p:cNvPr id="9" name="Picture 8">
            <a:extLst>
              <a:ext uri="{FF2B5EF4-FFF2-40B4-BE49-F238E27FC236}">
                <a16:creationId xmlns:a16="http://schemas.microsoft.com/office/drawing/2014/main" id="{D8B97DBD-FDCC-7945-96C0-E8AB4DA6BA1F}"/>
              </a:ext>
            </a:extLst>
          </p:cNvPr>
          <p:cNvPicPr/>
          <p:nvPr/>
        </p:nvPicPr>
        <p:blipFill>
          <a:blip r:embed="rId3"/>
          <a:stretch>
            <a:fillRect/>
          </a:stretch>
        </p:blipFill>
        <p:spPr>
          <a:xfrm>
            <a:off x="1076201" y="2223061"/>
            <a:ext cx="5437436" cy="443799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a:extLst>
              <a:ext uri="{FF2B5EF4-FFF2-40B4-BE49-F238E27FC236}">
                <a16:creationId xmlns:a16="http://schemas.microsoft.com/office/drawing/2014/main" id="{E3D5C5F8-6178-5A48-8FCA-9B49D1DD2925}"/>
              </a:ext>
            </a:extLst>
          </p:cNvPr>
          <p:cNvSpPr txBox="1"/>
          <p:nvPr/>
        </p:nvSpPr>
        <p:spPr>
          <a:xfrm>
            <a:off x="2178735" y="523414"/>
            <a:ext cx="3967843" cy="646331"/>
          </a:xfrm>
          <a:prstGeom prst="rect">
            <a:avLst/>
          </a:prstGeom>
          <a:noFill/>
        </p:spPr>
        <p:txBody>
          <a:bodyPr wrap="square" rtlCol="0">
            <a:spAutoFit/>
          </a:bodyPr>
          <a:lstStyle/>
          <a:p>
            <a:r>
              <a:rPr lang="en-US" sz="3600" b="1" dirty="0">
                <a:solidFill>
                  <a:schemeClr val="bg1"/>
                </a:solidFill>
                <a:latin typeface="Apple Chancery" panose="03020702040506060504" pitchFamily="66" charset="-79"/>
                <a:cs typeface="Apple Chancery" panose="03020702040506060504" pitchFamily="66" charset="-79"/>
              </a:rPr>
              <a:t>1941 and 1942</a:t>
            </a:r>
          </a:p>
        </p:txBody>
      </p:sp>
      <p:sp>
        <p:nvSpPr>
          <p:cNvPr id="7" name="Footer Placeholder 3">
            <a:extLst>
              <a:ext uri="{FF2B5EF4-FFF2-40B4-BE49-F238E27FC236}">
                <a16:creationId xmlns:a16="http://schemas.microsoft.com/office/drawing/2014/main" id="{9870058D-5CBA-2C4D-9B57-BDFC86C9F585}"/>
              </a:ext>
            </a:extLst>
          </p:cNvPr>
          <p:cNvSpPr>
            <a:spLocks noGrp="1"/>
          </p:cNvSpPr>
          <p:nvPr>
            <p:ph type="ftr" sz="quarter" idx="11"/>
          </p:nvPr>
        </p:nvSpPr>
        <p:spPr>
          <a:xfrm>
            <a:off x="0" y="10013923"/>
            <a:ext cx="3337213" cy="561340"/>
          </a:xfrm>
        </p:spPr>
        <p:txBody>
          <a:bodyPr/>
          <a:lstStyle/>
          <a:p>
            <a:r>
              <a:rPr lang="en-US" sz="1000" dirty="0"/>
              <a:t>Rotary Club of Canterbury: Let's Stay Together Project</a:t>
            </a:r>
          </a:p>
        </p:txBody>
      </p:sp>
    </p:spTree>
    <p:extLst>
      <p:ext uri="{BB962C8B-B14F-4D97-AF65-F5344CB8AC3E}">
        <p14:creationId xmlns:p14="http://schemas.microsoft.com/office/powerpoint/2010/main" val="213092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B1D74-96B3-44D0-9612-60B97073B15D}"/>
              </a:ext>
            </a:extLst>
          </p:cNvPr>
          <p:cNvSpPr>
            <a:spLocks noGrp="1"/>
          </p:cNvSpPr>
          <p:nvPr>
            <p:ph type="title"/>
          </p:nvPr>
        </p:nvSpPr>
        <p:spPr>
          <a:xfrm>
            <a:off x="515497" y="392942"/>
            <a:ext cx="6546235" cy="766850"/>
          </a:xfrm>
        </p:spPr>
        <p:txBody>
          <a:bodyPr>
            <a:normAutofit/>
          </a:bodyPr>
          <a:lstStyle/>
          <a:p>
            <a:pPr algn="ctr"/>
            <a:r>
              <a:rPr lang="en-US" sz="3600" b="1" dirty="0">
                <a:solidFill>
                  <a:schemeClr val="bg1"/>
                </a:solidFill>
                <a:latin typeface="Apple Chancery" panose="03020702040506060504" pitchFamily="66" charset="-79"/>
                <a:cs typeface="Apple Chancery" panose="03020702040506060504" pitchFamily="66" charset="-79"/>
              </a:rPr>
              <a:t>1945</a:t>
            </a:r>
            <a:endParaRPr lang="en-US" sz="2200" b="1" dirty="0">
              <a:solidFill>
                <a:schemeClr val="bg1"/>
              </a:solidFill>
              <a:latin typeface="Apple Chancery" panose="03020702040506060504" pitchFamily="66" charset="-79"/>
              <a:cs typeface="Apple Chancery" panose="03020702040506060504" pitchFamily="66" charset="-79"/>
            </a:endParaRPr>
          </a:p>
        </p:txBody>
      </p:sp>
      <p:sp>
        <p:nvSpPr>
          <p:cNvPr id="11" name="Footer Placeholder 3">
            <a:extLst>
              <a:ext uri="{FF2B5EF4-FFF2-40B4-BE49-F238E27FC236}">
                <a16:creationId xmlns:a16="http://schemas.microsoft.com/office/drawing/2014/main" id="{8CFBC232-435D-4046-9B60-33F7689F7A26}"/>
              </a:ext>
            </a:extLst>
          </p:cNvPr>
          <p:cNvSpPr>
            <a:spLocks noGrp="1"/>
          </p:cNvSpPr>
          <p:nvPr>
            <p:ph type="ftr" sz="quarter" idx="11"/>
          </p:nvPr>
        </p:nvSpPr>
        <p:spPr>
          <a:xfrm>
            <a:off x="0" y="10091057"/>
            <a:ext cx="3337213" cy="561340"/>
          </a:xfrm>
        </p:spPr>
        <p:txBody>
          <a:bodyPr/>
          <a:lstStyle/>
          <a:p>
            <a:r>
              <a:rPr lang="en-US" sz="1000" dirty="0"/>
              <a:t>Rotary Club of Canterbury: Let's Stay Together Project</a:t>
            </a:r>
          </a:p>
        </p:txBody>
      </p:sp>
      <p:pic>
        <p:nvPicPr>
          <p:cNvPr id="8" name="Picture 7">
            <a:extLst>
              <a:ext uri="{FF2B5EF4-FFF2-40B4-BE49-F238E27FC236}">
                <a16:creationId xmlns:a16="http://schemas.microsoft.com/office/drawing/2014/main" id="{26425127-DEFC-BA49-9A7B-C2F51B4E56A3}"/>
              </a:ext>
            </a:extLst>
          </p:cNvPr>
          <p:cNvPicPr/>
          <p:nvPr/>
        </p:nvPicPr>
        <p:blipFill>
          <a:blip r:embed="rId3"/>
          <a:stretch>
            <a:fillRect/>
          </a:stretch>
        </p:blipFill>
        <p:spPr>
          <a:xfrm>
            <a:off x="2541113" y="2039810"/>
            <a:ext cx="4339606" cy="2981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D10AED60-8D2A-DE46-AEA0-5FBC526250A8}"/>
              </a:ext>
            </a:extLst>
          </p:cNvPr>
          <p:cNvSpPr txBox="1"/>
          <p:nvPr/>
        </p:nvSpPr>
        <p:spPr>
          <a:xfrm>
            <a:off x="626950" y="1440843"/>
            <a:ext cx="6434782" cy="1569660"/>
          </a:xfrm>
          <a:prstGeom prst="rect">
            <a:avLst/>
          </a:prstGeom>
          <a:noFill/>
        </p:spPr>
        <p:txBody>
          <a:bodyPr wrap="square" rtlCol="0">
            <a:spAutoFit/>
          </a:bodyPr>
          <a:lstStyle/>
          <a:p>
            <a:r>
              <a:rPr lang="en-US" sz="2400" dirty="0">
                <a:solidFill>
                  <a:schemeClr val="bg1"/>
                </a:solidFill>
              </a:rPr>
              <a:t>W</a:t>
            </a:r>
            <a:r>
              <a:rPr lang="en-AU" sz="2400" dirty="0" err="1">
                <a:solidFill>
                  <a:schemeClr val="bg1"/>
                </a:solidFill>
              </a:rPr>
              <a:t>orld</a:t>
            </a:r>
            <a:r>
              <a:rPr lang="en-AU" sz="2400" dirty="0">
                <a:solidFill>
                  <a:schemeClr val="bg1"/>
                </a:solidFill>
              </a:rPr>
              <a:t> War 2 ended. There were parties in the streets. </a:t>
            </a:r>
          </a:p>
          <a:p>
            <a:endParaRPr lang="en-AU" sz="2400" dirty="0">
              <a:solidFill>
                <a:schemeClr val="bg1"/>
              </a:solidFill>
            </a:endParaRPr>
          </a:p>
          <a:p>
            <a:endParaRPr lang="en-US" sz="2400" dirty="0">
              <a:solidFill>
                <a:schemeClr val="bg1"/>
              </a:solidFill>
            </a:endParaRPr>
          </a:p>
        </p:txBody>
      </p:sp>
      <p:pic>
        <p:nvPicPr>
          <p:cNvPr id="9" name="Picture 8">
            <a:extLst>
              <a:ext uri="{FF2B5EF4-FFF2-40B4-BE49-F238E27FC236}">
                <a16:creationId xmlns:a16="http://schemas.microsoft.com/office/drawing/2014/main" id="{4B0495CF-88BB-F849-8DD3-940D3AD10B1E}"/>
              </a:ext>
            </a:extLst>
          </p:cNvPr>
          <p:cNvPicPr/>
          <p:nvPr/>
        </p:nvPicPr>
        <p:blipFill>
          <a:blip r:embed="rId4"/>
          <a:stretch>
            <a:fillRect/>
          </a:stretch>
        </p:blipFill>
        <p:spPr>
          <a:xfrm>
            <a:off x="515497" y="5286359"/>
            <a:ext cx="4339606" cy="3586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E36D2CCB-E99D-BB42-9B73-81C43B45CB2A}"/>
              </a:ext>
            </a:extLst>
          </p:cNvPr>
          <p:cNvSpPr txBox="1"/>
          <p:nvPr/>
        </p:nvSpPr>
        <p:spPr>
          <a:xfrm>
            <a:off x="5019994" y="5381545"/>
            <a:ext cx="2368208" cy="3046988"/>
          </a:xfrm>
          <a:prstGeom prst="rect">
            <a:avLst/>
          </a:prstGeom>
          <a:noFill/>
        </p:spPr>
        <p:txBody>
          <a:bodyPr wrap="square" rtlCol="0">
            <a:spAutoFit/>
          </a:bodyPr>
          <a:lstStyle/>
          <a:p>
            <a:r>
              <a:rPr lang="en-AU" sz="2400" dirty="0">
                <a:solidFill>
                  <a:schemeClr val="bg1"/>
                </a:solidFill>
              </a:rPr>
              <a:t>Post-war</a:t>
            </a:r>
          </a:p>
          <a:p>
            <a:r>
              <a:rPr lang="en-AU" sz="2400" dirty="0">
                <a:solidFill>
                  <a:schemeClr val="bg1"/>
                </a:solidFill>
              </a:rPr>
              <a:t>immigration began. Lots of British people and Europeans came here to build a better life. </a:t>
            </a:r>
          </a:p>
        </p:txBody>
      </p:sp>
    </p:spTree>
    <p:extLst>
      <p:ext uri="{BB962C8B-B14F-4D97-AF65-F5344CB8AC3E}">
        <p14:creationId xmlns:p14="http://schemas.microsoft.com/office/powerpoint/2010/main" val="381724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A10BC91-3AFE-B544-B064-1AEA9FCD3976}"/>
              </a:ext>
            </a:extLst>
          </p:cNvPr>
          <p:cNvSpPr>
            <a:spLocks noGrp="1"/>
          </p:cNvSpPr>
          <p:nvPr>
            <p:ph type="title"/>
          </p:nvPr>
        </p:nvSpPr>
        <p:spPr>
          <a:xfrm>
            <a:off x="521802" y="569580"/>
            <a:ext cx="6546235" cy="764546"/>
          </a:xfrm>
        </p:spPr>
        <p:txBody>
          <a:bodyPr>
            <a:normAutofit/>
          </a:bodyPr>
          <a:lstStyle/>
          <a:p>
            <a:pPr algn="ctr"/>
            <a:r>
              <a:rPr lang="en-US" sz="3600" b="1" dirty="0">
                <a:solidFill>
                  <a:schemeClr val="bg1"/>
                </a:solidFill>
                <a:latin typeface="Apple Chancery" panose="03020702040506060504" pitchFamily="66" charset="-79"/>
                <a:cs typeface="Apple Chancery" panose="03020702040506060504" pitchFamily="66" charset="-79"/>
              </a:rPr>
              <a:t>1945</a:t>
            </a:r>
            <a:endParaRPr lang="en-US" sz="2200" b="1" dirty="0">
              <a:solidFill>
                <a:schemeClr val="bg1"/>
              </a:solidFill>
              <a:latin typeface="Apple Chancery" panose="03020702040506060504" pitchFamily="66" charset="-79"/>
              <a:cs typeface="Apple Chancery" panose="03020702040506060504" pitchFamily="66" charset="-79"/>
            </a:endParaRPr>
          </a:p>
        </p:txBody>
      </p:sp>
      <p:pic>
        <p:nvPicPr>
          <p:cNvPr id="4" name="Picture 3">
            <a:extLst>
              <a:ext uri="{FF2B5EF4-FFF2-40B4-BE49-F238E27FC236}">
                <a16:creationId xmlns:a16="http://schemas.microsoft.com/office/drawing/2014/main" id="{9CB2804B-FB08-9A49-8A74-E03963719350}"/>
              </a:ext>
            </a:extLst>
          </p:cNvPr>
          <p:cNvPicPr/>
          <p:nvPr/>
        </p:nvPicPr>
        <p:blipFill>
          <a:blip r:embed="rId2"/>
          <a:stretch>
            <a:fillRect/>
          </a:stretch>
        </p:blipFill>
        <p:spPr>
          <a:xfrm>
            <a:off x="679971" y="1336431"/>
            <a:ext cx="6200513" cy="3850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56B943F4-6FF5-2B44-A6D7-63FDE8299C5A}"/>
              </a:ext>
            </a:extLst>
          </p:cNvPr>
          <p:cNvSpPr/>
          <p:nvPr/>
        </p:nvSpPr>
        <p:spPr>
          <a:xfrm>
            <a:off x="2010232" y="6380995"/>
            <a:ext cx="4045793" cy="1837106"/>
          </a:xfrm>
          <a:prstGeom prst="rect">
            <a:avLst/>
          </a:prstGeom>
        </p:spPr>
        <p:txBody>
          <a:bodyPr wrap="square">
            <a:spAutoFit/>
          </a:bodyPr>
          <a:lstStyle/>
          <a:p>
            <a:pPr>
              <a:lnSpc>
                <a:spcPct val="115000"/>
              </a:lnSpc>
              <a:spcAft>
                <a:spcPts val="1000"/>
              </a:spcAft>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AU" sz="2400" dirty="0">
                <a:solidFill>
                  <a:schemeClr val="bg1"/>
                </a:solidFill>
              </a:rPr>
              <a:t>he Hills Hoist was invented. Children used to swing on it whether there was washing on it or not! </a:t>
            </a:r>
          </a:p>
        </p:txBody>
      </p:sp>
    </p:spTree>
    <p:extLst>
      <p:ext uri="{BB962C8B-B14F-4D97-AF65-F5344CB8AC3E}">
        <p14:creationId xmlns:p14="http://schemas.microsoft.com/office/powerpoint/2010/main" val="397660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B1D74-96B3-44D0-9612-60B97073B15D}"/>
              </a:ext>
            </a:extLst>
          </p:cNvPr>
          <p:cNvSpPr>
            <a:spLocks noGrp="1"/>
          </p:cNvSpPr>
          <p:nvPr>
            <p:ph type="title"/>
          </p:nvPr>
        </p:nvSpPr>
        <p:spPr>
          <a:xfrm>
            <a:off x="2366797" y="509902"/>
            <a:ext cx="3100457" cy="766850"/>
          </a:xfrm>
        </p:spPr>
        <p:txBody>
          <a:bodyPr>
            <a:normAutofit fontScale="90000"/>
          </a:bodyPr>
          <a:lstStyle/>
          <a:p>
            <a:r>
              <a:rPr lang="en-US" sz="3600" dirty="0">
                <a:solidFill>
                  <a:schemeClr val="bg1"/>
                </a:solidFill>
                <a:latin typeface="Apple Chancery" panose="03020702040506060504" pitchFamily="66" charset="-79"/>
                <a:cs typeface="Apple Chancery" panose="03020702040506060504" pitchFamily="66" charset="-79"/>
              </a:rPr>
              <a:t>1948 and 1949</a:t>
            </a:r>
            <a:endParaRPr lang="en-US" sz="2000" b="1" dirty="0">
              <a:solidFill>
                <a:schemeClr val="bg1"/>
              </a:solidFill>
              <a:latin typeface="Apple Chancery" panose="03020702040506060504" pitchFamily="66" charset="-79"/>
              <a:cs typeface="Apple Chancery" panose="03020702040506060504" pitchFamily="66" charset="-79"/>
            </a:endParaRPr>
          </a:p>
        </p:txBody>
      </p:sp>
      <p:sp>
        <p:nvSpPr>
          <p:cNvPr id="10" name="Footer Placeholder 3">
            <a:extLst>
              <a:ext uri="{FF2B5EF4-FFF2-40B4-BE49-F238E27FC236}">
                <a16:creationId xmlns:a16="http://schemas.microsoft.com/office/drawing/2014/main" id="{9C21356A-B8B8-B14C-9063-BA00B11186E4}"/>
              </a:ext>
            </a:extLst>
          </p:cNvPr>
          <p:cNvSpPr>
            <a:spLocks noGrp="1"/>
          </p:cNvSpPr>
          <p:nvPr>
            <p:ph type="ftr" sz="quarter" idx="11"/>
          </p:nvPr>
        </p:nvSpPr>
        <p:spPr>
          <a:xfrm>
            <a:off x="0" y="10093025"/>
            <a:ext cx="3337213" cy="561340"/>
          </a:xfrm>
        </p:spPr>
        <p:txBody>
          <a:bodyPr/>
          <a:lstStyle/>
          <a:p>
            <a:r>
              <a:rPr lang="en-US" sz="1000" dirty="0"/>
              <a:t>Rotary Club of Canterbury: Let's Stay Together Project</a:t>
            </a:r>
          </a:p>
        </p:txBody>
      </p:sp>
      <p:sp>
        <p:nvSpPr>
          <p:cNvPr id="6" name="Rectangle 5">
            <a:extLst>
              <a:ext uri="{FF2B5EF4-FFF2-40B4-BE49-F238E27FC236}">
                <a16:creationId xmlns:a16="http://schemas.microsoft.com/office/drawing/2014/main" id="{4CBA9459-DF1D-41EA-9B39-0322986ECF55}"/>
              </a:ext>
            </a:extLst>
          </p:cNvPr>
          <p:cNvSpPr/>
          <p:nvPr/>
        </p:nvSpPr>
        <p:spPr>
          <a:xfrm>
            <a:off x="627882" y="4335036"/>
            <a:ext cx="6961956" cy="1200329"/>
          </a:xfrm>
          <a:prstGeom prst="rect">
            <a:avLst/>
          </a:prstGeom>
        </p:spPr>
        <p:txBody>
          <a:bodyPr wrap="square">
            <a:spAutoFit/>
          </a:bodyPr>
          <a:lstStyle/>
          <a:p>
            <a:r>
              <a:rPr lang="en-AU" sz="2400" dirty="0">
                <a:solidFill>
                  <a:schemeClr val="bg1"/>
                </a:solidFill>
              </a:rPr>
              <a:t>The first Australian-made car –the Holden was manufactured.</a:t>
            </a:r>
          </a:p>
          <a:p>
            <a:endParaRPr lang="en-US" sz="2400" b="1" dirty="0">
              <a:solidFill>
                <a:schemeClr val="bg1"/>
              </a:solidFill>
            </a:endParaRPr>
          </a:p>
        </p:txBody>
      </p:sp>
      <p:pic>
        <p:nvPicPr>
          <p:cNvPr id="9" name="Picture 8">
            <a:extLst>
              <a:ext uri="{FF2B5EF4-FFF2-40B4-BE49-F238E27FC236}">
                <a16:creationId xmlns:a16="http://schemas.microsoft.com/office/drawing/2014/main" id="{64982DFA-8E75-D64E-9E1A-8B4763A267AE}"/>
              </a:ext>
            </a:extLst>
          </p:cNvPr>
          <p:cNvPicPr/>
          <p:nvPr/>
        </p:nvPicPr>
        <p:blipFill>
          <a:blip r:embed="rId3"/>
          <a:stretch>
            <a:fillRect/>
          </a:stretch>
        </p:blipFill>
        <p:spPr>
          <a:xfrm>
            <a:off x="1692993" y="1276752"/>
            <a:ext cx="3911333" cy="27213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F593E6ED-A8E0-CE4A-ACFE-F9DE7DFB63E2}"/>
              </a:ext>
            </a:extLst>
          </p:cNvPr>
          <p:cNvSpPr txBox="1"/>
          <p:nvPr/>
        </p:nvSpPr>
        <p:spPr>
          <a:xfrm>
            <a:off x="627882" y="6247406"/>
            <a:ext cx="6238574" cy="2585323"/>
          </a:xfrm>
          <a:prstGeom prst="rect">
            <a:avLst/>
          </a:prstGeom>
          <a:noFill/>
        </p:spPr>
        <p:txBody>
          <a:bodyPr wrap="square" rtlCol="0">
            <a:spAutoFit/>
          </a:bodyPr>
          <a:lstStyle/>
          <a:p>
            <a:r>
              <a:rPr lang="en-US" sz="2400" i="1" dirty="0">
                <a:solidFill>
                  <a:schemeClr val="bg1"/>
                </a:solidFill>
              </a:rPr>
              <a:t>Also:</a:t>
            </a:r>
          </a:p>
          <a:p>
            <a:r>
              <a:rPr lang="en-US" sz="2400" dirty="0">
                <a:solidFill>
                  <a:schemeClr val="bg1"/>
                </a:solidFill>
              </a:rPr>
              <a:t> </a:t>
            </a:r>
            <a:r>
              <a:rPr lang="en-AU" sz="2400" dirty="0">
                <a:solidFill>
                  <a:schemeClr val="bg1"/>
                </a:solidFill>
              </a:rPr>
              <a:t>In the late 1940s, the United Nations was founded.</a:t>
            </a:r>
          </a:p>
          <a:p>
            <a:endParaRPr lang="en-AU" sz="2400" dirty="0">
              <a:solidFill>
                <a:schemeClr val="bg1"/>
              </a:solidFill>
            </a:endParaRPr>
          </a:p>
          <a:p>
            <a:r>
              <a:rPr lang="en-AU" sz="2400" dirty="0">
                <a:solidFill>
                  <a:schemeClr val="bg1"/>
                </a:solidFill>
              </a:rPr>
              <a:t>The antibiotic, penicillin was developed. What a life saver!</a:t>
            </a:r>
          </a:p>
          <a:p>
            <a:endParaRPr lang="en-US" dirty="0">
              <a:solidFill>
                <a:schemeClr val="bg1"/>
              </a:solidFill>
            </a:endParaRPr>
          </a:p>
        </p:txBody>
      </p:sp>
    </p:spTree>
    <p:extLst>
      <p:ext uri="{BB962C8B-B14F-4D97-AF65-F5344CB8AC3E}">
        <p14:creationId xmlns:p14="http://schemas.microsoft.com/office/powerpoint/2010/main" val="893088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{EBBE3ACE-54BF-514C-977A-10295008C428}tf10001119</Template>
  <TotalTime>6522</TotalTime>
  <Words>3110</Words>
  <Application>Microsoft Office PowerPoint</Application>
  <PresentationFormat>Custom</PresentationFormat>
  <Paragraphs>406</Paragraphs>
  <Slides>44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Apple Chancery</vt:lpstr>
      <vt:lpstr>Arial</vt:lpstr>
      <vt:lpstr>Calibri</vt:lpstr>
      <vt:lpstr>Calibri Light</vt:lpstr>
      <vt:lpstr>Lucida Bright</vt:lpstr>
      <vt:lpstr>Lucida Handwriting</vt:lpstr>
      <vt:lpstr>PT Serif</vt:lpstr>
      <vt:lpstr>My Theme</vt:lpstr>
      <vt:lpstr>PowerPoint Presentation</vt:lpstr>
      <vt:lpstr>PowerPoint Presentation</vt:lpstr>
      <vt:lpstr>PowerPoint Presentation</vt:lpstr>
      <vt:lpstr>PowerPoint Presentation</vt:lpstr>
      <vt:lpstr>1940s</vt:lpstr>
      <vt:lpstr>PowerPoint Presentation</vt:lpstr>
      <vt:lpstr>1945</vt:lpstr>
      <vt:lpstr>1945</vt:lpstr>
      <vt:lpstr>1948 and 1949</vt:lpstr>
      <vt:lpstr>1948 and 1949</vt:lpstr>
      <vt:lpstr>PowerPoint Presentation</vt:lpstr>
      <vt:lpstr>1950s</vt:lpstr>
      <vt:lpstr>1952 to 1954</vt:lpstr>
      <vt:lpstr>1952 to 1954</vt:lpstr>
      <vt:lpstr>1956</vt:lpstr>
      <vt:lpstr>PowerPoint Presentation</vt:lpstr>
      <vt:lpstr>Some more interesting facts and inventions in the 1950s</vt:lpstr>
      <vt:lpstr>1960s </vt:lpstr>
      <vt:lpstr>1965 and 1966</vt:lpstr>
      <vt:lpstr>1965 and 1966</vt:lpstr>
      <vt:lpstr>PowerPoint Presentation</vt:lpstr>
      <vt:lpstr>PowerPoint Presentation</vt:lpstr>
      <vt:lpstr>PowerPoint Presentation</vt:lpstr>
      <vt:lpstr>PowerPoint Presentation</vt:lpstr>
      <vt:lpstr>Highlights of the 1970s – the disasters</vt:lpstr>
      <vt:lpstr>The late 1970s</vt:lpstr>
      <vt:lpstr>The late 1970s</vt:lpstr>
      <vt:lpstr>PowerPoint Presentation</vt:lpstr>
      <vt:lpstr>PowerPoint Presentation</vt:lpstr>
      <vt:lpstr>1984</vt:lpstr>
      <vt:lpstr>Australia’s new Parliament House was opened in Canberra in 1988.  The opening coincided with the bi-centenary.</vt:lpstr>
      <vt:lpstr>PowerPoint Presentation</vt:lpstr>
      <vt:lpstr>PowerPoint Presentation</vt:lpstr>
      <vt:lpstr>PowerPoint Presentation</vt:lpstr>
      <vt:lpstr>1990s</vt:lpstr>
      <vt:lpstr>PowerPoint Presentation</vt:lpstr>
      <vt:lpstr>2000s</vt:lpstr>
      <vt:lpstr>PowerPoint Presentation</vt:lpstr>
      <vt:lpstr>PowerPoint Presentation</vt:lpstr>
      <vt:lpstr>2010 - 2019</vt:lpstr>
      <vt:lpstr>PowerPoint Presentation</vt:lpstr>
      <vt:lpstr>Some “firsts” for this decade</vt:lpstr>
      <vt:lpstr>2020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Trip Down Memory Lane</dc:title>
  <dc:creator>edda williams</dc:creator>
  <cp:lastModifiedBy>John Braine</cp:lastModifiedBy>
  <cp:revision>38</cp:revision>
  <dcterms:created xsi:type="dcterms:W3CDTF">2020-08-24T04:22:28Z</dcterms:created>
  <dcterms:modified xsi:type="dcterms:W3CDTF">2020-11-23T06:29:50Z</dcterms:modified>
</cp:coreProperties>
</file>