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6"/>
  </p:notesMasterIdLst>
  <p:sldIdLst>
    <p:sldId id="267" r:id="rId2"/>
    <p:sldId id="329" r:id="rId3"/>
    <p:sldId id="330" r:id="rId4"/>
    <p:sldId id="327" r:id="rId5"/>
    <p:sldId id="376" r:id="rId6"/>
    <p:sldId id="377" r:id="rId7"/>
    <p:sldId id="378" r:id="rId8"/>
    <p:sldId id="379" r:id="rId9"/>
    <p:sldId id="380" r:id="rId10"/>
    <p:sldId id="381" r:id="rId11"/>
    <p:sldId id="382" r:id="rId12"/>
    <p:sldId id="383" r:id="rId13"/>
    <p:sldId id="384" r:id="rId14"/>
    <p:sldId id="385" r:id="rId15"/>
    <p:sldId id="386" r:id="rId16"/>
    <p:sldId id="387" r:id="rId17"/>
    <p:sldId id="388" r:id="rId18"/>
    <p:sldId id="389" r:id="rId19"/>
    <p:sldId id="390" r:id="rId20"/>
    <p:sldId id="391" r:id="rId21"/>
    <p:sldId id="392" r:id="rId22"/>
    <p:sldId id="393" r:id="rId23"/>
    <p:sldId id="394" r:id="rId24"/>
    <p:sldId id="395" r:id="rId25"/>
    <p:sldId id="396" r:id="rId26"/>
    <p:sldId id="347" r:id="rId27"/>
    <p:sldId id="397" r:id="rId28"/>
    <p:sldId id="398" r:id="rId29"/>
    <p:sldId id="399" r:id="rId30"/>
    <p:sldId id="400" r:id="rId31"/>
    <p:sldId id="401" r:id="rId32"/>
    <p:sldId id="402" r:id="rId33"/>
    <p:sldId id="403" r:id="rId34"/>
    <p:sldId id="404" r:id="rId35"/>
  </p:sldIdLst>
  <p:sldSz cx="10698163" cy="7589838"/>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D25EA8C-3CF7-4F6B-9592-08130DEFCF71}">
          <p14:sldIdLst>
            <p14:sldId id="267"/>
            <p14:sldId id="329"/>
            <p14:sldId id="330"/>
          </p14:sldIdLst>
        </p14:section>
        <p14:section name="Untitled Section" id="{4EB0F53D-895A-4BE7-BA88-729181DD01FE}">
          <p14:sldIdLst>
            <p14:sldId id="327"/>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347"/>
            <p14:sldId id="397"/>
            <p14:sldId id="398"/>
            <p14:sldId id="399"/>
            <p14:sldId id="400"/>
            <p14:sldId id="401"/>
            <p14:sldId id="402"/>
            <p14:sldId id="403"/>
            <p14:sldId id="40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y vero" initials="jv" lastIdx="27" clrIdx="0">
    <p:extLst>
      <p:ext uri="{19B8F6BF-5375-455C-9EA6-DF929625EA0E}">
        <p15:presenceInfo xmlns:p15="http://schemas.microsoft.com/office/powerpoint/2012/main" userId="7bb1371a25bcd7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6522D3-D98D-4160-98EE-17844B1AABD6}" v="58" dt="2020-10-15T14:59:29.763"/>
    <p1510:client id="{C0BC3380-73AB-4BCA-8E97-8E9E53BD8E60}" v="20" dt="2020-10-15T15:48:15.9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6" autoAdjust="0"/>
    <p:restoredTop sz="75983" autoAdjust="0"/>
  </p:normalViewPr>
  <p:slideViewPr>
    <p:cSldViewPr snapToGrid="0">
      <p:cViewPr varScale="1">
        <p:scale>
          <a:sx n="83" d="100"/>
          <a:sy n="83" d="100"/>
        </p:scale>
        <p:origin x="2088" y="20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5352"/>
    </p:cViewPr>
  </p:sorterViewPr>
  <p:notesViewPr>
    <p:cSldViewPr snapToGrid="0">
      <p:cViewPr varScale="1">
        <p:scale>
          <a:sx n="51" d="100"/>
          <a:sy n="51" d="100"/>
        </p:scale>
        <p:origin x="292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vero" userId="7bb1371a25bcd7ec" providerId="LiveId" clId="{C0BC3380-73AB-4BCA-8E97-8E9E53BD8E60}"/>
    <pc:docChg chg="undo custSel modSld">
      <pc:chgData name="jenny vero" userId="7bb1371a25bcd7ec" providerId="LiveId" clId="{C0BC3380-73AB-4BCA-8E97-8E9E53BD8E60}" dt="2020-10-16T11:57:29.761" v="91" actId="20577"/>
      <pc:docMkLst>
        <pc:docMk/>
      </pc:docMkLst>
      <pc:sldChg chg="modNotesTx">
        <pc:chgData name="jenny vero" userId="7bb1371a25bcd7ec" providerId="LiveId" clId="{C0BC3380-73AB-4BCA-8E97-8E9E53BD8E60}" dt="2020-10-16T06:53:42.201" v="45"/>
        <pc:sldMkLst>
          <pc:docMk/>
          <pc:sldMk cId="2491233759" sldId="267"/>
        </pc:sldMkLst>
      </pc:sldChg>
      <pc:sldChg chg="modNotesTx">
        <pc:chgData name="jenny vero" userId="7bb1371a25bcd7ec" providerId="LiveId" clId="{C0BC3380-73AB-4BCA-8E97-8E9E53BD8E60}" dt="2020-10-16T06:53:56.642" v="46"/>
        <pc:sldMkLst>
          <pc:docMk/>
          <pc:sldMk cId="999867729" sldId="327"/>
        </pc:sldMkLst>
      </pc:sldChg>
      <pc:sldChg chg="modSp mod">
        <pc:chgData name="jenny vero" userId="7bb1371a25bcd7ec" providerId="LiveId" clId="{C0BC3380-73AB-4BCA-8E97-8E9E53BD8E60}" dt="2020-10-15T15:26:56.166" v="35" actId="20577"/>
        <pc:sldMkLst>
          <pc:docMk/>
          <pc:sldMk cId="1418253644" sldId="347"/>
        </pc:sldMkLst>
        <pc:spChg chg="mod">
          <ac:chgData name="jenny vero" userId="7bb1371a25bcd7ec" providerId="LiveId" clId="{C0BC3380-73AB-4BCA-8E97-8E9E53BD8E60}" dt="2020-10-15T15:26:56.166" v="35" actId="20577"/>
          <ac:spMkLst>
            <pc:docMk/>
            <pc:sldMk cId="1418253644" sldId="347"/>
            <ac:spMk id="22" creationId="{BF14D94D-ECE3-4816-8CD4-7C62C80A1C3C}"/>
          </ac:spMkLst>
        </pc:spChg>
      </pc:sldChg>
      <pc:sldChg chg="modSp mod modNotesTx">
        <pc:chgData name="jenny vero" userId="7bb1371a25bcd7ec" providerId="LiveId" clId="{C0BC3380-73AB-4BCA-8E97-8E9E53BD8E60}" dt="2020-10-16T06:54:08.636" v="47"/>
        <pc:sldMkLst>
          <pc:docMk/>
          <pc:sldMk cId="1560181950" sldId="376"/>
        </pc:sldMkLst>
        <pc:spChg chg="mod">
          <ac:chgData name="jenny vero" userId="7bb1371a25bcd7ec" providerId="LiveId" clId="{C0BC3380-73AB-4BCA-8E97-8E9E53BD8E60}" dt="2020-10-15T15:14:52.125" v="4" actId="20577"/>
          <ac:spMkLst>
            <pc:docMk/>
            <pc:sldMk cId="1560181950" sldId="376"/>
            <ac:spMk id="5" creationId="{97551C52-2250-4442-B2E8-78E730D28E90}"/>
          </ac:spMkLst>
        </pc:spChg>
      </pc:sldChg>
      <pc:sldChg chg="modSp mod modNotesTx">
        <pc:chgData name="jenny vero" userId="7bb1371a25bcd7ec" providerId="LiveId" clId="{C0BC3380-73AB-4BCA-8E97-8E9E53BD8E60}" dt="2020-10-16T06:54:24.334" v="48"/>
        <pc:sldMkLst>
          <pc:docMk/>
          <pc:sldMk cId="2524830079" sldId="377"/>
        </pc:sldMkLst>
        <pc:spChg chg="mod">
          <ac:chgData name="jenny vero" userId="7bb1371a25bcd7ec" providerId="LiveId" clId="{C0BC3380-73AB-4BCA-8E97-8E9E53BD8E60}" dt="2020-10-15T15:15:48.438" v="12" actId="20577"/>
          <ac:spMkLst>
            <pc:docMk/>
            <pc:sldMk cId="2524830079" sldId="377"/>
            <ac:spMk id="4" creationId="{E7D0059E-9F75-4FE4-A44E-7D718186D399}"/>
          </ac:spMkLst>
        </pc:spChg>
      </pc:sldChg>
      <pc:sldChg chg="modNotesTx">
        <pc:chgData name="jenny vero" userId="7bb1371a25bcd7ec" providerId="LiveId" clId="{C0BC3380-73AB-4BCA-8E97-8E9E53BD8E60}" dt="2020-10-16T06:54:35.623" v="49"/>
        <pc:sldMkLst>
          <pc:docMk/>
          <pc:sldMk cId="1045261007" sldId="378"/>
        </pc:sldMkLst>
      </pc:sldChg>
      <pc:sldChg chg="modNotesTx">
        <pc:chgData name="jenny vero" userId="7bb1371a25bcd7ec" providerId="LiveId" clId="{C0BC3380-73AB-4BCA-8E97-8E9E53BD8E60}" dt="2020-10-16T06:54:54.096" v="50"/>
        <pc:sldMkLst>
          <pc:docMk/>
          <pc:sldMk cId="3003223927" sldId="379"/>
        </pc:sldMkLst>
      </pc:sldChg>
      <pc:sldChg chg="modSp mod modNotesTx">
        <pc:chgData name="jenny vero" userId="7bb1371a25bcd7ec" providerId="LiveId" clId="{C0BC3380-73AB-4BCA-8E97-8E9E53BD8E60}" dt="2020-10-16T06:55:12.378" v="51"/>
        <pc:sldMkLst>
          <pc:docMk/>
          <pc:sldMk cId="532189565" sldId="380"/>
        </pc:sldMkLst>
        <pc:spChg chg="mod">
          <ac:chgData name="jenny vero" userId="7bb1371a25bcd7ec" providerId="LiveId" clId="{C0BC3380-73AB-4BCA-8E97-8E9E53BD8E60}" dt="2020-10-15T15:18:33.639" v="18" actId="20577"/>
          <ac:spMkLst>
            <pc:docMk/>
            <pc:sldMk cId="532189565" sldId="380"/>
            <ac:spMk id="20" creationId="{5B35844A-9A60-4BC3-97CA-F38B112319B2}"/>
          </ac:spMkLst>
        </pc:spChg>
      </pc:sldChg>
      <pc:sldChg chg="modNotesTx">
        <pc:chgData name="jenny vero" userId="7bb1371a25bcd7ec" providerId="LiveId" clId="{C0BC3380-73AB-4BCA-8E97-8E9E53BD8E60}" dt="2020-10-16T06:55:21.941" v="52"/>
        <pc:sldMkLst>
          <pc:docMk/>
          <pc:sldMk cId="2409991790" sldId="381"/>
        </pc:sldMkLst>
      </pc:sldChg>
      <pc:sldChg chg="modSp mod modNotesTx">
        <pc:chgData name="jenny vero" userId="7bb1371a25bcd7ec" providerId="LiveId" clId="{C0BC3380-73AB-4BCA-8E97-8E9E53BD8E60}" dt="2020-10-16T06:55:32.339" v="53"/>
        <pc:sldMkLst>
          <pc:docMk/>
          <pc:sldMk cId="360810704" sldId="382"/>
        </pc:sldMkLst>
        <pc:spChg chg="mod">
          <ac:chgData name="jenny vero" userId="7bb1371a25bcd7ec" providerId="LiveId" clId="{C0BC3380-73AB-4BCA-8E97-8E9E53BD8E60}" dt="2020-10-15T15:20:15.939" v="27" actId="20577"/>
          <ac:spMkLst>
            <pc:docMk/>
            <pc:sldMk cId="360810704" sldId="382"/>
            <ac:spMk id="51" creationId="{09B3EDB1-59A9-4FE9-914C-1A4C933879F1}"/>
          </ac:spMkLst>
        </pc:spChg>
      </pc:sldChg>
      <pc:sldChg chg="addSp delSp mod modNotesTx">
        <pc:chgData name="jenny vero" userId="7bb1371a25bcd7ec" providerId="LiveId" clId="{C0BC3380-73AB-4BCA-8E97-8E9E53BD8E60}" dt="2020-10-16T06:55:47.642" v="56"/>
        <pc:sldMkLst>
          <pc:docMk/>
          <pc:sldMk cId="1331703764" sldId="383"/>
        </pc:sldMkLst>
        <pc:spChg chg="add del">
          <ac:chgData name="jenny vero" userId="7bb1371a25bcd7ec" providerId="LiveId" clId="{C0BC3380-73AB-4BCA-8E97-8E9E53BD8E60}" dt="2020-10-16T06:55:45.728" v="55" actId="22"/>
          <ac:spMkLst>
            <pc:docMk/>
            <pc:sldMk cId="1331703764" sldId="383"/>
            <ac:spMk id="16" creationId="{EA624AA1-C7B2-4053-8546-D80288859047}"/>
          </ac:spMkLst>
        </pc:spChg>
      </pc:sldChg>
      <pc:sldChg chg="modNotesTx">
        <pc:chgData name="jenny vero" userId="7bb1371a25bcd7ec" providerId="LiveId" clId="{C0BC3380-73AB-4BCA-8E97-8E9E53BD8E60}" dt="2020-10-16T06:55:59.434" v="57"/>
        <pc:sldMkLst>
          <pc:docMk/>
          <pc:sldMk cId="3573316407" sldId="384"/>
        </pc:sldMkLst>
      </pc:sldChg>
      <pc:sldChg chg="modNotesTx">
        <pc:chgData name="jenny vero" userId="7bb1371a25bcd7ec" providerId="LiveId" clId="{C0BC3380-73AB-4BCA-8E97-8E9E53BD8E60}" dt="2020-10-16T06:56:12.070" v="58"/>
        <pc:sldMkLst>
          <pc:docMk/>
          <pc:sldMk cId="3232527348" sldId="385"/>
        </pc:sldMkLst>
      </pc:sldChg>
      <pc:sldChg chg="modNotesTx">
        <pc:chgData name="jenny vero" userId="7bb1371a25bcd7ec" providerId="LiveId" clId="{C0BC3380-73AB-4BCA-8E97-8E9E53BD8E60}" dt="2020-10-16T06:56:25.588" v="59"/>
        <pc:sldMkLst>
          <pc:docMk/>
          <pc:sldMk cId="3520653990" sldId="386"/>
        </pc:sldMkLst>
      </pc:sldChg>
      <pc:sldChg chg="modNotesTx">
        <pc:chgData name="jenny vero" userId="7bb1371a25bcd7ec" providerId="LiveId" clId="{C0BC3380-73AB-4BCA-8E97-8E9E53BD8E60}" dt="2020-10-16T06:56:36.517" v="60"/>
        <pc:sldMkLst>
          <pc:docMk/>
          <pc:sldMk cId="2854612376" sldId="387"/>
        </pc:sldMkLst>
      </pc:sldChg>
      <pc:sldChg chg="modNotesTx">
        <pc:chgData name="jenny vero" userId="7bb1371a25bcd7ec" providerId="LiveId" clId="{C0BC3380-73AB-4BCA-8E97-8E9E53BD8E60}" dt="2020-10-16T06:56:47.664" v="61"/>
        <pc:sldMkLst>
          <pc:docMk/>
          <pc:sldMk cId="1147965383" sldId="388"/>
        </pc:sldMkLst>
      </pc:sldChg>
      <pc:sldChg chg="modSp mod modNotesTx">
        <pc:chgData name="jenny vero" userId="7bb1371a25bcd7ec" providerId="LiveId" clId="{C0BC3380-73AB-4BCA-8E97-8E9E53BD8E60}" dt="2020-10-16T07:30:05.090" v="88" actId="20577"/>
        <pc:sldMkLst>
          <pc:docMk/>
          <pc:sldMk cId="1174959174" sldId="389"/>
        </pc:sldMkLst>
        <pc:spChg chg="mod">
          <ac:chgData name="jenny vero" userId="7bb1371a25bcd7ec" providerId="LiveId" clId="{C0BC3380-73AB-4BCA-8E97-8E9E53BD8E60}" dt="2020-10-16T07:30:05.090" v="88" actId="20577"/>
          <ac:spMkLst>
            <pc:docMk/>
            <pc:sldMk cId="1174959174" sldId="389"/>
            <ac:spMk id="7" creationId="{3A99B896-38B5-4F22-87E6-81CD8993254A}"/>
          </ac:spMkLst>
        </pc:spChg>
      </pc:sldChg>
      <pc:sldChg chg="modNotesTx">
        <pc:chgData name="jenny vero" userId="7bb1371a25bcd7ec" providerId="LiveId" clId="{C0BC3380-73AB-4BCA-8E97-8E9E53BD8E60}" dt="2020-10-16T06:57:18.963" v="66"/>
        <pc:sldMkLst>
          <pc:docMk/>
          <pc:sldMk cId="3271252817" sldId="390"/>
        </pc:sldMkLst>
      </pc:sldChg>
      <pc:sldChg chg="modNotesTx">
        <pc:chgData name="jenny vero" userId="7bb1371a25bcd7ec" providerId="LiveId" clId="{C0BC3380-73AB-4BCA-8E97-8E9E53BD8E60}" dt="2020-10-16T06:57:29.907" v="67"/>
        <pc:sldMkLst>
          <pc:docMk/>
          <pc:sldMk cId="2955433665" sldId="391"/>
        </pc:sldMkLst>
      </pc:sldChg>
      <pc:sldChg chg="modNotesTx">
        <pc:chgData name="jenny vero" userId="7bb1371a25bcd7ec" providerId="LiveId" clId="{C0BC3380-73AB-4BCA-8E97-8E9E53BD8E60}" dt="2020-10-16T06:57:56.970" v="74"/>
        <pc:sldMkLst>
          <pc:docMk/>
          <pc:sldMk cId="891849399" sldId="392"/>
        </pc:sldMkLst>
      </pc:sldChg>
      <pc:sldChg chg="modSp mod modNotesTx">
        <pc:chgData name="jenny vero" userId="7bb1371a25bcd7ec" providerId="LiveId" clId="{C0BC3380-73AB-4BCA-8E97-8E9E53BD8E60}" dt="2020-10-16T06:58:08.384" v="75"/>
        <pc:sldMkLst>
          <pc:docMk/>
          <pc:sldMk cId="4028686513" sldId="393"/>
        </pc:sldMkLst>
        <pc:picChg chg="mod">
          <ac:chgData name="jenny vero" userId="7bb1371a25bcd7ec" providerId="LiveId" clId="{C0BC3380-73AB-4BCA-8E97-8E9E53BD8E60}" dt="2020-10-15T15:45:38.334" v="41" actId="1076"/>
          <ac:picMkLst>
            <pc:docMk/>
            <pc:sldMk cId="4028686513" sldId="393"/>
            <ac:picMk id="15" creationId="{16797E6C-546B-4011-9478-D08169CC8506}"/>
          </ac:picMkLst>
        </pc:picChg>
      </pc:sldChg>
      <pc:sldChg chg="modNotesTx">
        <pc:chgData name="jenny vero" userId="7bb1371a25bcd7ec" providerId="LiveId" clId="{C0BC3380-73AB-4BCA-8E97-8E9E53BD8E60}" dt="2020-10-16T06:58:25.319" v="76"/>
        <pc:sldMkLst>
          <pc:docMk/>
          <pc:sldMk cId="2252750525" sldId="394"/>
        </pc:sldMkLst>
      </pc:sldChg>
      <pc:sldChg chg="modSp mod modNotesTx">
        <pc:chgData name="jenny vero" userId="7bb1371a25bcd7ec" providerId="LiveId" clId="{C0BC3380-73AB-4BCA-8E97-8E9E53BD8E60}" dt="2020-10-16T06:58:37.706" v="77"/>
        <pc:sldMkLst>
          <pc:docMk/>
          <pc:sldMk cId="1807698707" sldId="395"/>
        </pc:sldMkLst>
        <pc:spChg chg="mod">
          <ac:chgData name="jenny vero" userId="7bb1371a25bcd7ec" providerId="LiveId" clId="{C0BC3380-73AB-4BCA-8E97-8E9E53BD8E60}" dt="2020-10-15T15:25:40.447" v="30" actId="20577"/>
          <ac:spMkLst>
            <pc:docMk/>
            <pc:sldMk cId="1807698707" sldId="395"/>
            <ac:spMk id="3" creationId="{B92E9A4E-44A5-4E5F-9E89-4030ACF37050}"/>
          </ac:spMkLst>
        </pc:spChg>
      </pc:sldChg>
      <pc:sldChg chg="modNotesTx">
        <pc:chgData name="jenny vero" userId="7bb1371a25bcd7ec" providerId="LiveId" clId="{C0BC3380-73AB-4BCA-8E97-8E9E53BD8E60}" dt="2020-10-16T06:58:50.849" v="78"/>
        <pc:sldMkLst>
          <pc:docMk/>
          <pc:sldMk cId="2296972894" sldId="396"/>
        </pc:sldMkLst>
      </pc:sldChg>
      <pc:sldChg chg="modSp mod modNotesTx">
        <pc:chgData name="jenny vero" userId="7bb1371a25bcd7ec" providerId="LiveId" clId="{C0BC3380-73AB-4BCA-8E97-8E9E53BD8E60}" dt="2020-10-16T06:59:18.568" v="79"/>
        <pc:sldMkLst>
          <pc:docMk/>
          <pc:sldMk cId="128822393" sldId="397"/>
        </pc:sldMkLst>
        <pc:picChg chg="mod">
          <ac:chgData name="jenny vero" userId="7bb1371a25bcd7ec" providerId="LiveId" clId="{C0BC3380-73AB-4BCA-8E97-8E9E53BD8E60}" dt="2020-10-15T15:48:22.733" v="44" actId="1076"/>
          <ac:picMkLst>
            <pc:docMk/>
            <pc:sldMk cId="128822393" sldId="397"/>
            <ac:picMk id="7" creationId="{DF07A619-0FF6-49ED-9526-3E3FB293B92B}"/>
          </ac:picMkLst>
        </pc:picChg>
      </pc:sldChg>
      <pc:sldChg chg="modNotesTx">
        <pc:chgData name="jenny vero" userId="7bb1371a25bcd7ec" providerId="LiveId" clId="{C0BC3380-73AB-4BCA-8E97-8E9E53BD8E60}" dt="2020-10-16T06:59:30.484" v="80"/>
        <pc:sldMkLst>
          <pc:docMk/>
          <pc:sldMk cId="1492698888" sldId="398"/>
        </pc:sldMkLst>
      </pc:sldChg>
      <pc:sldChg chg="modNotesTx">
        <pc:chgData name="jenny vero" userId="7bb1371a25bcd7ec" providerId="LiveId" clId="{C0BC3380-73AB-4BCA-8E97-8E9E53BD8E60}" dt="2020-10-16T06:59:41.614" v="81"/>
        <pc:sldMkLst>
          <pc:docMk/>
          <pc:sldMk cId="1140383358" sldId="399"/>
        </pc:sldMkLst>
      </pc:sldChg>
      <pc:sldChg chg="modNotesTx">
        <pc:chgData name="jenny vero" userId="7bb1371a25bcd7ec" providerId="LiveId" clId="{C0BC3380-73AB-4BCA-8E97-8E9E53BD8E60}" dt="2020-10-16T06:59:57.033" v="82"/>
        <pc:sldMkLst>
          <pc:docMk/>
          <pc:sldMk cId="1603708920" sldId="400"/>
        </pc:sldMkLst>
      </pc:sldChg>
      <pc:sldChg chg="modSp mod modNotesTx">
        <pc:chgData name="jenny vero" userId="7bb1371a25bcd7ec" providerId="LiveId" clId="{C0BC3380-73AB-4BCA-8E97-8E9E53BD8E60}" dt="2020-10-16T11:55:37.724" v="89" actId="20577"/>
        <pc:sldMkLst>
          <pc:docMk/>
          <pc:sldMk cId="3575686596" sldId="401"/>
        </pc:sldMkLst>
        <pc:spChg chg="mod">
          <ac:chgData name="jenny vero" userId="7bb1371a25bcd7ec" providerId="LiveId" clId="{C0BC3380-73AB-4BCA-8E97-8E9E53BD8E60}" dt="2020-10-16T11:55:37.724" v="89" actId="20577"/>
          <ac:spMkLst>
            <pc:docMk/>
            <pc:sldMk cId="3575686596" sldId="401"/>
            <ac:spMk id="11" creationId="{564773D5-1585-44BB-A8CB-5F036BCC45E9}"/>
          </ac:spMkLst>
        </pc:spChg>
      </pc:sldChg>
      <pc:sldChg chg="modSp mod modNotesTx">
        <pc:chgData name="jenny vero" userId="7bb1371a25bcd7ec" providerId="LiveId" clId="{C0BC3380-73AB-4BCA-8E97-8E9E53BD8E60}" dt="2020-10-16T11:57:29.761" v="91" actId="20577"/>
        <pc:sldMkLst>
          <pc:docMk/>
          <pc:sldMk cId="4018159139" sldId="402"/>
        </pc:sldMkLst>
        <pc:spChg chg="mod">
          <ac:chgData name="jenny vero" userId="7bb1371a25bcd7ec" providerId="LiveId" clId="{C0BC3380-73AB-4BCA-8E97-8E9E53BD8E60}" dt="2020-10-16T11:57:29.761" v="91" actId="20577"/>
          <ac:spMkLst>
            <pc:docMk/>
            <pc:sldMk cId="4018159139" sldId="402"/>
            <ac:spMk id="11" creationId="{564773D5-1585-44BB-A8CB-5F036BCC45E9}"/>
          </ac:spMkLst>
        </pc:spChg>
      </pc:sldChg>
      <pc:sldChg chg="modSp mod modNotesTx">
        <pc:chgData name="jenny vero" userId="7bb1371a25bcd7ec" providerId="LiveId" clId="{C0BC3380-73AB-4BCA-8E97-8E9E53BD8E60}" dt="2020-10-16T07:00:31.386" v="84"/>
        <pc:sldMkLst>
          <pc:docMk/>
          <pc:sldMk cId="2554664895" sldId="403"/>
        </pc:sldMkLst>
        <pc:spChg chg="mod">
          <ac:chgData name="jenny vero" userId="7bb1371a25bcd7ec" providerId="LiveId" clId="{C0BC3380-73AB-4BCA-8E97-8E9E53BD8E60}" dt="2020-10-15T15:38:04.892" v="40" actId="20577"/>
          <ac:spMkLst>
            <pc:docMk/>
            <pc:sldMk cId="2554664895" sldId="403"/>
            <ac:spMk id="11" creationId="{564773D5-1585-44BB-A8CB-5F036BCC45E9}"/>
          </ac:spMkLst>
        </pc:spChg>
      </pc:sldChg>
      <pc:sldChg chg="modNotesTx">
        <pc:chgData name="jenny vero" userId="7bb1371a25bcd7ec" providerId="LiveId" clId="{C0BC3380-73AB-4BCA-8E97-8E9E53BD8E60}" dt="2020-10-16T07:01:04.519" v="86"/>
        <pc:sldMkLst>
          <pc:docMk/>
          <pc:sldMk cId="2542946601" sldId="4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EB1E0F69-6EBC-401B-9D3E-37706D6A83A2}" type="datetimeFigureOut">
              <a:rPr lang="en-US" smtClean="0"/>
              <a:t>10/19/20</a:t>
            </a:fld>
            <a:endParaRPr lang="en-US"/>
          </a:p>
        </p:txBody>
      </p:sp>
      <p:sp>
        <p:nvSpPr>
          <p:cNvPr id="4" name="Slide Image Placeholder 3"/>
          <p:cNvSpPr>
            <a:spLocks noGrp="1" noRot="1" noChangeAspect="1"/>
          </p:cNvSpPr>
          <p:nvPr>
            <p:ph type="sldImg" idx="2"/>
          </p:nvPr>
        </p:nvSpPr>
        <p:spPr>
          <a:xfrm>
            <a:off x="1319213" y="1173163"/>
            <a:ext cx="44640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427CF85B-AD97-42A0-B3CF-9BB1103548AB}" type="slidenum">
              <a:rPr lang="en-US" smtClean="0"/>
              <a:t>‹#›</a:t>
            </a:fld>
            <a:endParaRPr lang="en-US"/>
          </a:p>
        </p:txBody>
      </p:sp>
    </p:spTree>
    <p:extLst>
      <p:ext uri="{BB962C8B-B14F-4D97-AF65-F5344CB8AC3E}">
        <p14:creationId xmlns:p14="http://schemas.microsoft.com/office/powerpoint/2010/main" val="2491152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Australian_rules_football#/media/File:Archie_Smith.jp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ons.wikimedia.org/wiki/Category:1879_in_Australian_rules_football#/media/File:Intercolonial_Football_Match_1879.jp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mmons.wikimedia.org/wiki/Category:1885_in_Australian_rules_football#/media/File:Australian_rules_players.jp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delaidia.history.sa.gov.au/sites/default/files/styles/gallery_full_crop/public/images/teaser/b7437_mod.jpg?itok=bMJL9xl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History_of_Australian_rules_football_in_Victoria_(1859%E2%80%931900)#:~:text=The%20Victorian%20Football%20Association%20(VFA,VJFA%20had%20its%20own%20administrat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Australian_Football_League#Background_and_foundi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arters.com.au/index.cfm/item/945818-victorian-football-league-constitution-rules-permits-and-laws-o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Australian_Football_Leagu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ommons.wikimedia.org/wiki/File:MCG_grandstand.jp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ki/Melbourne_Cricket_Ground"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ommons.wikimedia.org/wiki/Category:1879_in_Australian_rules_football#/media/File:Football_electric_lighting_MCG_1879.jpg"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australiansolarquotes.com.au/wp-content/uploads/2017/10/MCG.jpg"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Names_of_Australian_rules_footbal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ipedia.org/wiki/Tayla_Harri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n.wikipedia.org/wiki/Brownlow_Meda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commons.wikimedia.org/wiki/Category:Norm_Smith#/media/File:Australian_rules_footballer_Norm_Smith.jp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ommons.wikimedia.org/wiki/Category:Roy_Cazaly"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wikipedia.org/wiki/Richmond_Football_Club"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Bill_Hutchison"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n.wikipedia.org/wiki/John_Coleman_(Australian_footballer)"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australianfootball.com/players/player/ted%2Bwhitten/8030"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australianfootball.com/players/player/ron%2Bbarassi/16019"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ikidata.org/wiki/Q353093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ais.org.au/other/hoc_detail.php?id=79"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afllegends.com.au/2019/01/04/bob-skilton/"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aflfreebets.com/wp-content/uploads/barry-cable-320x180.jpg"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pload.wikimedia.org/wikipedia/commons/thumb/a/a9/Australianfootball1866.jpg/220px-Australianfootball1866.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pload.wikimedia.org/wikipedia/commons/thumb/c/ce/Tom_wills_statue.jpg/200px-Tom_wills_statue.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History_of_Australian_rules_footbal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mons.wikimedia.org/wiki/Category:1874_in_Australian_rules_football#/media/File:Australian_Football_Yarra_Park_1874.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ommons.wikimedia.org/wiki/Category:1880_in_Australian_rules_football#/media/File:Carlton_Footballer_George_Coulthard.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mmons.wikimedia.org/wiki/Category:1880_in_Australian_rules_football#/media/File:Geelong_Melbourne_1880.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u="sng" dirty="0">
                <a:ln>
                  <a:noFill/>
                </a:ln>
                <a:solidFill>
                  <a:srgbClr val="000000"/>
                </a:solidFill>
                <a:effectLst/>
                <a:latin typeface="Calibri" panose="020F0502020204030204" pitchFamily="34" charset="0"/>
                <a:ea typeface="Arial Unicode MS"/>
                <a:cs typeface="Arial Unicode MS"/>
                <a:hlinkClick r:id="rId3"/>
              </a:rPr>
              <a:t>https://en.wikipedia.org/wiki/Australian_rules_football#/media/File:Archie_Smith.jpg</a:t>
            </a:r>
            <a:endParaRPr lang="en-AU" sz="1800" dirty="0">
              <a:ln>
                <a:noFill/>
              </a:ln>
              <a:solidFill>
                <a:srgbClr val="000000"/>
              </a:solidFill>
              <a:effectLst/>
              <a:latin typeface="Helvetica Neue"/>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a:t>
            </a:fld>
            <a:endParaRPr lang="en-US"/>
          </a:p>
        </p:txBody>
      </p:sp>
    </p:spTree>
    <p:extLst>
      <p:ext uri="{BB962C8B-B14F-4D97-AF65-F5344CB8AC3E}">
        <p14:creationId xmlns:p14="http://schemas.microsoft.com/office/powerpoint/2010/main" val="249798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ln>
                  <a:noFill/>
                </a:ln>
                <a:solidFill>
                  <a:srgbClr val="000000"/>
                </a:solidFill>
                <a:effectLst/>
                <a:latin typeface="Calibri" panose="020F0502020204030204" pitchFamily="34" charset="0"/>
                <a:ea typeface="Arial Unicode MS"/>
                <a:cs typeface="Arial Unicode MS"/>
                <a:hlinkClick r:id="rId3"/>
              </a:rPr>
              <a:t>https://commons.wikimedia.org/wiki/Category:1879_in_Australian_rules_football#/media/File:Intercolonial_Football_Match_1879.jpg</a:t>
            </a:r>
            <a:endParaRPr lang="en-AU" sz="1800" dirty="0">
              <a:ln>
                <a:noFill/>
              </a:ln>
              <a:solidFill>
                <a:srgbClr val="000000"/>
              </a:solidFill>
              <a:effectLst/>
              <a:latin typeface="Helvetica Neue"/>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12</a:t>
            </a:fld>
            <a:endParaRPr lang="en-US"/>
          </a:p>
        </p:txBody>
      </p:sp>
    </p:spTree>
    <p:extLst>
      <p:ext uri="{BB962C8B-B14F-4D97-AF65-F5344CB8AC3E}">
        <p14:creationId xmlns:p14="http://schemas.microsoft.com/office/powerpoint/2010/main" val="2265086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ln>
                  <a:noFill/>
                </a:ln>
                <a:solidFill>
                  <a:srgbClr val="000000"/>
                </a:solidFill>
                <a:effectLst/>
                <a:latin typeface="Calibri" panose="020F0502020204030204" pitchFamily="34" charset="0"/>
                <a:ea typeface="Arial Unicode MS"/>
                <a:cs typeface="Arial Unicode MS"/>
                <a:hlinkClick r:id="rId3"/>
              </a:rPr>
              <a:t>https://commons.wikimedia.org/wiki/Category:1885_in_Australian_rules_football#/media/File:Australian_rules_players.jpg</a:t>
            </a:r>
            <a:endParaRPr lang="en-AU" sz="1800" dirty="0">
              <a:ln>
                <a:noFill/>
              </a:ln>
              <a:solidFill>
                <a:srgbClr val="000000"/>
              </a:solidFill>
              <a:effectLst/>
              <a:latin typeface="Helvetica Neue"/>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13</a:t>
            </a:fld>
            <a:endParaRPr lang="en-US"/>
          </a:p>
        </p:txBody>
      </p:sp>
    </p:spTree>
    <p:extLst>
      <p:ext uri="{BB962C8B-B14F-4D97-AF65-F5344CB8AC3E}">
        <p14:creationId xmlns:p14="http://schemas.microsoft.com/office/powerpoint/2010/main" val="969726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ln>
                  <a:noFill/>
                </a:ln>
                <a:solidFill>
                  <a:srgbClr val="000000"/>
                </a:solidFill>
                <a:effectLst/>
                <a:latin typeface="Calibri" panose="020F0502020204030204" pitchFamily="34" charset="0"/>
                <a:ea typeface="Arial Unicode MS"/>
                <a:cs typeface="Arial Unicode MS"/>
                <a:hlinkClick r:id="rId3"/>
              </a:rPr>
              <a:t>https://adelaidia.history.sa.gov.au/sites/default/files/styles/gallery_full_crop/public/images/teaser/b7437_mod.jpg?itok=bMJL9xll</a:t>
            </a:r>
            <a:endParaRPr lang="en-AU" sz="1800" dirty="0">
              <a:ln>
                <a:noFill/>
              </a:ln>
              <a:solidFill>
                <a:srgbClr val="000000"/>
              </a:solidFill>
              <a:effectLst/>
              <a:latin typeface="Helvetica Neue"/>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14</a:t>
            </a:fld>
            <a:endParaRPr lang="en-US"/>
          </a:p>
        </p:txBody>
      </p:sp>
    </p:spTree>
    <p:extLst>
      <p:ext uri="{BB962C8B-B14F-4D97-AF65-F5344CB8AC3E}">
        <p14:creationId xmlns:p14="http://schemas.microsoft.com/office/powerpoint/2010/main" val="1624781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ln>
                  <a:noFill/>
                </a:ln>
                <a:solidFill>
                  <a:srgbClr val="000000"/>
                </a:solidFill>
                <a:effectLst/>
                <a:latin typeface="Calibri" panose="020F0502020204030204" pitchFamily="34" charset="0"/>
                <a:ea typeface="Arial Unicode MS"/>
                <a:cs typeface="Arial Unicode MS"/>
                <a:hlinkClick r:id="rId3"/>
              </a:rPr>
              <a:t>https://en.wikipedia.org/wiki/History_of_Australian_rules_football_in_Victoria_(1859%E2%80%931900)#:~:text=The%20Victorian%20Football%20Association%20(VFA,VJFA%20had%20its%20own%20administration</a:t>
            </a:r>
            <a:r>
              <a:rPr lang="en-US" sz="1800" dirty="0">
                <a:ln>
                  <a:noFill/>
                </a:ln>
                <a:solidFill>
                  <a:srgbClr val="000000"/>
                </a:solidFill>
                <a:effectLst/>
                <a:latin typeface="Calibri" panose="020F0502020204030204" pitchFamily="34" charset="0"/>
                <a:ea typeface="Arial Unicode MS"/>
                <a:cs typeface="Arial Unicode MS"/>
              </a:rPr>
              <a:t>.</a:t>
            </a:r>
            <a:endParaRPr lang="en-AU" sz="1800" dirty="0">
              <a:ln>
                <a:noFill/>
              </a:ln>
              <a:solidFill>
                <a:srgbClr val="000000"/>
              </a:solidFill>
              <a:effectLst/>
              <a:latin typeface="Helvetica Neue"/>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15</a:t>
            </a:fld>
            <a:endParaRPr lang="en-US"/>
          </a:p>
        </p:txBody>
      </p:sp>
    </p:spTree>
    <p:extLst>
      <p:ext uri="{BB962C8B-B14F-4D97-AF65-F5344CB8AC3E}">
        <p14:creationId xmlns:p14="http://schemas.microsoft.com/office/powerpoint/2010/main" val="3254710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ln>
                  <a:noFill/>
                </a:ln>
                <a:solidFill>
                  <a:srgbClr val="000000"/>
                </a:solidFill>
                <a:effectLst/>
                <a:latin typeface="Calibri" panose="020F0502020204030204" pitchFamily="34" charset="0"/>
                <a:ea typeface="Arial Unicode MS"/>
                <a:cs typeface="Arial Unicode MS"/>
                <a:hlinkClick r:id="rId3"/>
              </a:rPr>
              <a:t>https://en.wikipedia.org/wiki/Australian_Football_League#Background_and_founding</a:t>
            </a:r>
            <a:endParaRPr lang="en-AU" sz="1800" dirty="0">
              <a:ln>
                <a:noFill/>
              </a:ln>
              <a:solidFill>
                <a:srgbClr val="000000"/>
              </a:solidFill>
              <a:effectLst/>
              <a:latin typeface="Helvetica Neue"/>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16</a:t>
            </a:fld>
            <a:endParaRPr lang="en-US"/>
          </a:p>
        </p:txBody>
      </p:sp>
    </p:spTree>
    <p:extLst>
      <p:ext uri="{BB962C8B-B14F-4D97-AF65-F5344CB8AC3E}">
        <p14:creationId xmlns:p14="http://schemas.microsoft.com/office/powerpoint/2010/main" val="2128097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ln>
                  <a:noFill/>
                </a:ln>
                <a:solidFill>
                  <a:srgbClr val="000000"/>
                </a:solidFill>
                <a:effectLst/>
                <a:latin typeface="Calibri" panose="020F0502020204030204" pitchFamily="34" charset="0"/>
                <a:ea typeface="Arial Unicode MS"/>
                <a:cs typeface="Arial Unicode MS"/>
                <a:hlinkClick r:id="rId3"/>
              </a:rPr>
              <a:t>https://www.carters.com.au/index.cfm/item/945818-victorian-football-league-constitution-rules-permits-and-laws-of/</a:t>
            </a:r>
            <a:endParaRPr lang="en-AU" sz="1800" dirty="0">
              <a:ln>
                <a:noFill/>
              </a:ln>
              <a:solidFill>
                <a:srgbClr val="000000"/>
              </a:solidFill>
              <a:effectLst/>
              <a:latin typeface="Helvetica Neue"/>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17</a:t>
            </a:fld>
            <a:endParaRPr lang="en-US"/>
          </a:p>
        </p:txBody>
      </p:sp>
    </p:spTree>
    <p:extLst>
      <p:ext uri="{BB962C8B-B14F-4D97-AF65-F5344CB8AC3E}">
        <p14:creationId xmlns:p14="http://schemas.microsoft.com/office/powerpoint/2010/main" val="1337869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a:spcBef>
                <a:spcPts val="800"/>
              </a:spcBef>
            </a:pPr>
            <a:r>
              <a:rPr lang="en-US" sz="1800" u="sng" dirty="0">
                <a:ln>
                  <a:noFill/>
                </a:ln>
                <a:solidFill>
                  <a:srgbClr val="000000"/>
                </a:solidFill>
                <a:effectLst/>
                <a:latin typeface="Calibri" panose="020F0502020204030204" pitchFamily="34" charset="0"/>
                <a:ea typeface="Arial Unicode MS"/>
                <a:cs typeface="Arial Unicode MS"/>
                <a:hlinkClick r:id="rId3"/>
              </a:rPr>
              <a:t>https://en.wikipedia.org/wiki/Australian_Football_League</a:t>
            </a:r>
            <a:endParaRPr lang="en-AU" sz="1800" dirty="0">
              <a:ln>
                <a:noFill/>
              </a:ln>
              <a:solidFill>
                <a:srgbClr val="000000"/>
              </a:solidFill>
              <a:effectLst/>
              <a:latin typeface="Helvetica Neue"/>
              <a:ea typeface="Arial Unicode MS"/>
              <a:cs typeface="Arial Unicode MS"/>
            </a:endParaRPr>
          </a:p>
          <a:p>
            <a:pPr>
              <a:spcBef>
                <a:spcPts val="800"/>
              </a:spcBef>
            </a:pPr>
            <a:r>
              <a:rPr lang="en-US" sz="1800" dirty="0">
                <a:ln>
                  <a:noFill/>
                </a:ln>
                <a:solidFill>
                  <a:srgbClr val="000000"/>
                </a:solidFill>
                <a:effectLst/>
                <a:latin typeface="Calibri" panose="020F0502020204030204" pitchFamily="34" charset="0"/>
                <a:ea typeface="Arial Unicode MS"/>
                <a:cs typeface="Arial Unicode MS"/>
              </a:rPr>
              <a:t> </a:t>
            </a:r>
            <a:endParaRPr lang="en-AU" sz="1800" dirty="0">
              <a:ln>
                <a:noFill/>
              </a:ln>
              <a:solidFill>
                <a:srgbClr val="000000"/>
              </a:solidFill>
              <a:effectLst/>
              <a:latin typeface="Helvetica Neue"/>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18</a:t>
            </a:fld>
            <a:endParaRPr lang="en-US"/>
          </a:p>
        </p:txBody>
      </p:sp>
    </p:spTree>
    <p:extLst>
      <p:ext uri="{BB962C8B-B14F-4D97-AF65-F5344CB8AC3E}">
        <p14:creationId xmlns:p14="http://schemas.microsoft.com/office/powerpoint/2010/main" val="3026475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r>
              <a:rPr lang="en-AU" sz="1800" u="sng" dirty="0">
                <a:solidFill>
                  <a:srgbClr val="0000FF"/>
                </a:solidFill>
                <a:effectLst/>
                <a:latin typeface="Calibri" panose="020F0502020204030204" pitchFamily="34" charset="0"/>
                <a:ea typeface="Arial Unicode MS"/>
                <a:hlinkClick r:id="rId3"/>
              </a:rPr>
              <a:t>https://commons.wikimedia.org/wiki/File:MCG_grandstand.jpg</a:t>
            </a:r>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19</a:t>
            </a:fld>
            <a:endParaRPr lang="en-US"/>
          </a:p>
        </p:txBody>
      </p:sp>
    </p:spTree>
    <p:extLst>
      <p:ext uri="{BB962C8B-B14F-4D97-AF65-F5344CB8AC3E}">
        <p14:creationId xmlns:p14="http://schemas.microsoft.com/office/powerpoint/2010/main" val="466343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r>
              <a:rPr lang="en-AU" sz="1800" u="sng" dirty="0">
                <a:solidFill>
                  <a:srgbClr val="0000FF"/>
                </a:solidFill>
                <a:effectLst/>
                <a:latin typeface="Calibri" panose="020F0502020204030204" pitchFamily="34" charset="0"/>
                <a:ea typeface="Arial Unicode MS"/>
                <a:hlinkClick r:id="rId3"/>
              </a:rPr>
              <a:t>https://en.wikipedia.org/wiki/Melbourne_Cricket_Ground</a:t>
            </a:r>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20</a:t>
            </a:fld>
            <a:endParaRPr lang="en-US"/>
          </a:p>
        </p:txBody>
      </p:sp>
    </p:spTree>
    <p:extLst>
      <p:ext uri="{BB962C8B-B14F-4D97-AF65-F5344CB8AC3E}">
        <p14:creationId xmlns:p14="http://schemas.microsoft.com/office/powerpoint/2010/main" val="939271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u="sng" dirty="0">
                <a:ln>
                  <a:noFill/>
                </a:ln>
                <a:solidFill>
                  <a:srgbClr val="000000"/>
                </a:solidFill>
                <a:effectLst/>
                <a:latin typeface="Calibri" panose="020F0502020204030204" pitchFamily="34" charset="0"/>
                <a:ea typeface="Arial Unicode MS"/>
                <a:cs typeface="Arial Unicode MS"/>
                <a:hlinkClick r:id="rId3"/>
              </a:rPr>
              <a:t>https://commons.wikimedia.org/wiki/Category:1879_in_Australian_rules_football#/media/File:Football_electric_lighting_MCG_1879.jpg</a:t>
            </a:r>
            <a:endParaRPr lang="en-US" sz="1800" u="sng" dirty="0">
              <a:ln>
                <a:noFill/>
              </a:ln>
              <a:solidFill>
                <a:srgbClr val="000000"/>
              </a:solidFill>
              <a:effectLst/>
              <a:latin typeface="Calibri" panose="020F0502020204030204" pitchFamily="34" charset="0"/>
              <a:ea typeface="Arial Unicode MS"/>
              <a:cs typeface="Arial Unicode M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u="sng" dirty="0">
                <a:ln>
                  <a:noFill/>
                </a:ln>
                <a:solidFill>
                  <a:srgbClr val="000000"/>
                </a:solidFill>
                <a:effectLst/>
                <a:latin typeface="Calibri" panose="020F0502020204030204" pitchFamily="34" charset="0"/>
                <a:ea typeface="Arial Unicode MS"/>
                <a:cs typeface="Arial Unicode MS"/>
                <a:hlinkClick r:id="rId4"/>
              </a:rPr>
              <a:t>https://www.australiansolarquotes.com.au/wp-content/uploads/2017/10/MCG.jpg</a:t>
            </a:r>
            <a:endParaRPr lang="en-AU" sz="1800" dirty="0">
              <a:ln>
                <a:noFill/>
              </a:ln>
              <a:solidFill>
                <a:srgbClr val="000000"/>
              </a:solidFill>
              <a:effectLst/>
              <a:latin typeface="Helvetica Neue"/>
              <a:ea typeface="Arial Unicode MS"/>
              <a:cs typeface="Arial Unicode M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ln>
                <a:noFill/>
              </a:ln>
              <a:solidFill>
                <a:srgbClr val="000000"/>
              </a:solidFill>
              <a:effectLst/>
              <a:latin typeface="Helvetica Neue"/>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21</a:t>
            </a:fld>
            <a:endParaRPr lang="en-US"/>
          </a:p>
        </p:txBody>
      </p:sp>
    </p:spTree>
    <p:extLst>
      <p:ext uri="{BB962C8B-B14F-4D97-AF65-F5344CB8AC3E}">
        <p14:creationId xmlns:p14="http://schemas.microsoft.com/office/powerpoint/2010/main" val="1464316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u="sng" dirty="0">
                <a:ln>
                  <a:noFill/>
                </a:ln>
                <a:solidFill>
                  <a:srgbClr val="000000"/>
                </a:solidFill>
                <a:effectLst/>
                <a:latin typeface="Calibri" panose="020F0502020204030204" pitchFamily="34" charset="0"/>
                <a:ea typeface="Arial Unicode MS"/>
                <a:cs typeface="Arial Unicode MS"/>
                <a:hlinkClick r:id="rId3"/>
              </a:rPr>
              <a:t>https://en.wikipedia.org/wiki/Names_of_Australian_rules_football</a:t>
            </a:r>
            <a:endParaRPr lang="en-AU" sz="1800" dirty="0">
              <a:ln>
                <a:noFill/>
              </a:ln>
              <a:solidFill>
                <a:srgbClr val="000000"/>
              </a:solidFill>
              <a:effectLst/>
              <a:latin typeface="Helvetica Neue"/>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4</a:t>
            </a:fld>
            <a:endParaRPr lang="en-US"/>
          </a:p>
        </p:txBody>
      </p:sp>
    </p:spTree>
    <p:extLst>
      <p:ext uri="{BB962C8B-B14F-4D97-AF65-F5344CB8AC3E}">
        <p14:creationId xmlns:p14="http://schemas.microsoft.com/office/powerpoint/2010/main" val="3640765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r>
              <a:rPr lang="en-AU" sz="1800" u="sng" dirty="0">
                <a:solidFill>
                  <a:srgbClr val="0000FF"/>
                </a:solidFill>
                <a:effectLst/>
                <a:latin typeface="Calibri" panose="020F0502020204030204" pitchFamily="34" charset="0"/>
                <a:ea typeface="Arial Unicode MS"/>
                <a:hlinkClick r:id="rId3"/>
              </a:rPr>
              <a:t>https://en.wikipedia.org/wiki/Tayla_Harris</a:t>
            </a:r>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22</a:t>
            </a:fld>
            <a:endParaRPr lang="en-US"/>
          </a:p>
        </p:txBody>
      </p:sp>
    </p:spTree>
    <p:extLst>
      <p:ext uri="{BB962C8B-B14F-4D97-AF65-F5344CB8AC3E}">
        <p14:creationId xmlns:p14="http://schemas.microsoft.com/office/powerpoint/2010/main" val="2122325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ln>
                  <a:noFill/>
                </a:ln>
                <a:solidFill>
                  <a:srgbClr val="000000"/>
                </a:solidFill>
                <a:effectLst/>
                <a:latin typeface="Calibri" panose="020F0502020204030204" pitchFamily="34" charset="0"/>
                <a:ea typeface="Arial Unicode MS"/>
                <a:cs typeface="Arial Unicode MS"/>
                <a:hlinkClick r:id="rId3"/>
              </a:rPr>
              <a:t>https://en.wikipedia.org/wiki/Brownlow_Medal</a:t>
            </a:r>
            <a:endParaRPr lang="en-AU" sz="1800" dirty="0">
              <a:ln>
                <a:noFill/>
              </a:ln>
              <a:solidFill>
                <a:srgbClr val="000000"/>
              </a:solidFill>
              <a:effectLst/>
              <a:latin typeface="Helvetica Neue"/>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23</a:t>
            </a:fld>
            <a:endParaRPr lang="en-US"/>
          </a:p>
        </p:txBody>
      </p:sp>
    </p:spTree>
    <p:extLst>
      <p:ext uri="{BB962C8B-B14F-4D97-AF65-F5344CB8AC3E}">
        <p14:creationId xmlns:p14="http://schemas.microsoft.com/office/powerpoint/2010/main" val="3832195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a:spcBef>
                <a:spcPts val="800"/>
              </a:spcBef>
            </a:pPr>
            <a:r>
              <a:rPr lang="en-US" sz="1800" u="sng" dirty="0">
                <a:ln>
                  <a:noFill/>
                </a:ln>
                <a:solidFill>
                  <a:srgbClr val="000000"/>
                </a:solidFill>
                <a:effectLst/>
                <a:latin typeface="Calibri" panose="020F0502020204030204" pitchFamily="34" charset="0"/>
                <a:ea typeface="Arial Unicode MS"/>
                <a:cs typeface="Arial Unicode MS"/>
                <a:hlinkClick r:id="rId3"/>
              </a:rPr>
              <a:t>https://commons.wikimedia.org/wiki/Category:Norm_Smith#/media/File:Australian_rules_footballer_Norm_Smith.jpg</a:t>
            </a:r>
            <a:endParaRPr lang="en-AU" sz="1800" dirty="0">
              <a:ln>
                <a:noFill/>
              </a:ln>
              <a:solidFill>
                <a:srgbClr val="000000"/>
              </a:solidFill>
              <a:effectLst/>
              <a:latin typeface="Helvetica Neue"/>
              <a:ea typeface="Arial Unicode MS"/>
              <a:cs typeface="Arial Unicode MS"/>
            </a:endParaRPr>
          </a:p>
          <a:p>
            <a:pPr>
              <a:spcBef>
                <a:spcPts val="800"/>
              </a:spcBef>
            </a:pPr>
            <a:r>
              <a:rPr lang="en-US" sz="1800" dirty="0">
                <a:ln>
                  <a:noFill/>
                </a:ln>
                <a:solidFill>
                  <a:srgbClr val="000000"/>
                </a:solidFill>
                <a:effectLst/>
                <a:latin typeface="Calibri" panose="020F0502020204030204" pitchFamily="34" charset="0"/>
                <a:ea typeface="Arial Unicode MS"/>
                <a:cs typeface="Arial Unicode MS"/>
              </a:rPr>
              <a:t> </a:t>
            </a:r>
            <a:endParaRPr lang="en-AU" sz="1800" dirty="0">
              <a:ln>
                <a:noFill/>
              </a:ln>
              <a:solidFill>
                <a:srgbClr val="000000"/>
              </a:solidFill>
              <a:effectLst/>
              <a:latin typeface="Helvetica Neue"/>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24</a:t>
            </a:fld>
            <a:endParaRPr lang="en-US"/>
          </a:p>
        </p:txBody>
      </p:sp>
    </p:spTree>
    <p:extLst>
      <p:ext uri="{BB962C8B-B14F-4D97-AF65-F5344CB8AC3E}">
        <p14:creationId xmlns:p14="http://schemas.microsoft.com/office/powerpoint/2010/main" val="2520505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ln>
                  <a:noFill/>
                </a:ln>
                <a:solidFill>
                  <a:srgbClr val="000000"/>
                </a:solidFill>
                <a:effectLst/>
                <a:latin typeface="Calibri" panose="020F0502020204030204" pitchFamily="34" charset="0"/>
                <a:ea typeface="Arial Unicode MS"/>
                <a:cs typeface="Arial Unicode MS"/>
                <a:hlinkClick r:id="rId3"/>
              </a:rPr>
              <a:t>https://commons.wikimedia.org/wiki/Category:Roy_Cazaly</a:t>
            </a:r>
            <a:endParaRPr lang="en-AU" sz="1800" dirty="0">
              <a:ln>
                <a:noFill/>
              </a:ln>
              <a:solidFill>
                <a:srgbClr val="000000"/>
              </a:solidFill>
              <a:effectLst/>
              <a:latin typeface="Helvetica Neue"/>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25</a:t>
            </a:fld>
            <a:endParaRPr lang="en-US"/>
          </a:p>
        </p:txBody>
      </p:sp>
    </p:spTree>
    <p:extLst>
      <p:ext uri="{BB962C8B-B14F-4D97-AF65-F5344CB8AC3E}">
        <p14:creationId xmlns:p14="http://schemas.microsoft.com/office/powerpoint/2010/main" val="3087297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26</a:t>
            </a:fld>
            <a:endParaRPr lang="en-US"/>
          </a:p>
        </p:txBody>
      </p:sp>
    </p:spTree>
    <p:extLst>
      <p:ext uri="{BB962C8B-B14F-4D97-AF65-F5344CB8AC3E}">
        <p14:creationId xmlns:p14="http://schemas.microsoft.com/office/powerpoint/2010/main" val="457833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r>
              <a:rPr lang="en-AU" sz="1800" u="sng" dirty="0">
                <a:solidFill>
                  <a:srgbClr val="0000FF"/>
                </a:solidFill>
                <a:effectLst/>
                <a:latin typeface="Calibri" panose="020F0502020204030204" pitchFamily="34" charset="0"/>
                <a:ea typeface="Arial Unicode MS"/>
                <a:hlinkClick r:id="rId3"/>
              </a:rPr>
              <a:t>https://en.wikipedia.org/wiki/Richmond_Football_Club</a:t>
            </a:r>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27</a:t>
            </a:fld>
            <a:endParaRPr lang="en-US"/>
          </a:p>
        </p:txBody>
      </p:sp>
    </p:spTree>
    <p:extLst>
      <p:ext uri="{BB962C8B-B14F-4D97-AF65-F5344CB8AC3E}">
        <p14:creationId xmlns:p14="http://schemas.microsoft.com/office/powerpoint/2010/main" val="3351090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u="sng" dirty="0">
                <a:ln>
                  <a:noFill/>
                </a:ln>
                <a:solidFill>
                  <a:srgbClr val="000000"/>
                </a:solidFill>
                <a:effectLst/>
                <a:latin typeface="Calibri" panose="020F0502020204030204" pitchFamily="34" charset="0"/>
                <a:ea typeface="Arial Unicode MS"/>
                <a:cs typeface="Arial Unicode MS"/>
                <a:hlinkClick r:id="rId3"/>
              </a:rPr>
              <a:t>https://en.wikipedia.org/wiki/Bill_Hutchison</a:t>
            </a:r>
            <a:endParaRPr lang="en-AU" sz="1800" dirty="0">
              <a:ln>
                <a:noFill/>
              </a:ln>
              <a:solidFill>
                <a:srgbClr val="000000"/>
              </a:solidFill>
              <a:effectLst/>
              <a:latin typeface="Helvetica Neue"/>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28</a:t>
            </a:fld>
            <a:endParaRPr lang="en-US"/>
          </a:p>
        </p:txBody>
      </p:sp>
    </p:spTree>
    <p:extLst>
      <p:ext uri="{BB962C8B-B14F-4D97-AF65-F5344CB8AC3E}">
        <p14:creationId xmlns:p14="http://schemas.microsoft.com/office/powerpoint/2010/main" val="2767008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a:spcBef>
                <a:spcPts val="800"/>
              </a:spcBef>
            </a:pPr>
            <a:r>
              <a:rPr lang="en-AU" sz="1800" u="sng" dirty="0">
                <a:ln>
                  <a:noFill/>
                </a:ln>
                <a:solidFill>
                  <a:srgbClr val="000000"/>
                </a:solidFill>
                <a:effectLst/>
                <a:latin typeface="Calibri" panose="020F0502020204030204" pitchFamily="34" charset="0"/>
                <a:ea typeface="Arial Unicode MS"/>
                <a:cs typeface="Arial Unicode MS"/>
                <a:hlinkClick r:id="rId3"/>
              </a:rPr>
              <a:t>https://en.wikipedia.org/wiki/John_Coleman_(Australian_footballer)</a:t>
            </a:r>
            <a:endParaRPr lang="en-AU" sz="1800" dirty="0">
              <a:ln>
                <a:noFill/>
              </a:ln>
              <a:solidFill>
                <a:srgbClr val="000000"/>
              </a:solidFill>
              <a:effectLst/>
              <a:latin typeface="Helvetica Neue"/>
              <a:ea typeface="Arial Unicode MS"/>
              <a:cs typeface="Arial Unicode MS"/>
            </a:endParaRPr>
          </a:p>
          <a:p>
            <a:pPr>
              <a:spcBef>
                <a:spcPts val="800"/>
              </a:spcBef>
            </a:pPr>
            <a:r>
              <a:rPr lang="en-AU" sz="1800" dirty="0">
                <a:ln>
                  <a:noFill/>
                </a:ln>
                <a:solidFill>
                  <a:srgbClr val="000000"/>
                </a:solidFill>
                <a:effectLst/>
                <a:latin typeface="Calibri" panose="020F0502020204030204" pitchFamily="34" charset="0"/>
                <a:ea typeface="Arial Unicode MS"/>
                <a:cs typeface="Arial Unicode MS"/>
              </a:rPr>
              <a:t> </a:t>
            </a:r>
            <a:endParaRPr lang="en-AU" sz="1800" dirty="0">
              <a:ln>
                <a:noFill/>
              </a:ln>
              <a:solidFill>
                <a:srgbClr val="000000"/>
              </a:solidFill>
              <a:effectLst/>
              <a:latin typeface="Helvetica Neue"/>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29</a:t>
            </a:fld>
            <a:endParaRPr lang="en-US"/>
          </a:p>
        </p:txBody>
      </p:sp>
    </p:spTree>
    <p:extLst>
      <p:ext uri="{BB962C8B-B14F-4D97-AF65-F5344CB8AC3E}">
        <p14:creationId xmlns:p14="http://schemas.microsoft.com/office/powerpoint/2010/main" val="4203332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r>
              <a:rPr lang="en-AU" sz="1800" u="sng" dirty="0">
                <a:solidFill>
                  <a:srgbClr val="0000FF"/>
                </a:solidFill>
                <a:effectLst/>
                <a:latin typeface="Calibri" panose="020F0502020204030204" pitchFamily="34" charset="0"/>
                <a:ea typeface="Arial Unicode MS"/>
                <a:hlinkClick r:id="rId3"/>
              </a:rPr>
              <a:t>https://australianfootball.com/players/player/ted%2Bwhitten/8030</a:t>
            </a:r>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30</a:t>
            </a:fld>
            <a:endParaRPr lang="en-US"/>
          </a:p>
        </p:txBody>
      </p:sp>
    </p:spTree>
    <p:extLst>
      <p:ext uri="{BB962C8B-B14F-4D97-AF65-F5344CB8AC3E}">
        <p14:creationId xmlns:p14="http://schemas.microsoft.com/office/powerpoint/2010/main" val="4013269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r>
              <a:rPr lang="en-AU" sz="1800" u="sng" dirty="0">
                <a:solidFill>
                  <a:srgbClr val="0000FF"/>
                </a:solidFill>
                <a:effectLst/>
                <a:latin typeface="Calibri" panose="020F0502020204030204" pitchFamily="34" charset="0"/>
                <a:ea typeface="Arial Unicode MS"/>
                <a:hlinkClick r:id="rId3"/>
              </a:rPr>
              <a:t>https://australianfootball.com/players/player/ron%2Bbarassi/16019</a:t>
            </a:r>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31</a:t>
            </a:fld>
            <a:endParaRPr lang="en-US"/>
          </a:p>
        </p:txBody>
      </p:sp>
    </p:spTree>
    <p:extLst>
      <p:ext uri="{BB962C8B-B14F-4D97-AF65-F5344CB8AC3E}">
        <p14:creationId xmlns:p14="http://schemas.microsoft.com/office/powerpoint/2010/main" val="500741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r>
              <a:rPr lang="en-AU" sz="1800" u="sng" dirty="0">
                <a:solidFill>
                  <a:srgbClr val="0000FF"/>
                </a:solidFill>
                <a:effectLst/>
                <a:latin typeface="Calibri" panose="020F0502020204030204" pitchFamily="34" charset="0"/>
                <a:ea typeface="Arial Unicode MS"/>
                <a:hlinkClick r:id="rId3"/>
              </a:rPr>
              <a:t>https://www.wikidata.org/wiki/Q3530930</a:t>
            </a:r>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5</a:t>
            </a:fld>
            <a:endParaRPr lang="en-US"/>
          </a:p>
        </p:txBody>
      </p:sp>
    </p:spTree>
    <p:extLst>
      <p:ext uri="{BB962C8B-B14F-4D97-AF65-F5344CB8AC3E}">
        <p14:creationId xmlns:p14="http://schemas.microsoft.com/office/powerpoint/2010/main" val="2117600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r>
              <a:rPr lang="en-AU" sz="1800" u="sng" dirty="0">
                <a:solidFill>
                  <a:srgbClr val="0000FF"/>
                </a:solidFill>
                <a:effectLst/>
                <a:latin typeface="Calibri" panose="020F0502020204030204" pitchFamily="34" charset="0"/>
                <a:ea typeface="Arial Unicode MS"/>
                <a:hlinkClick r:id="rId3"/>
              </a:rPr>
              <a:t>https://wais.org.au/other/hoc_detail.php?id=79</a:t>
            </a:r>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32</a:t>
            </a:fld>
            <a:endParaRPr lang="en-US"/>
          </a:p>
        </p:txBody>
      </p:sp>
    </p:spTree>
    <p:extLst>
      <p:ext uri="{BB962C8B-B14F-4D97-AF65-F5344CB8AC3E}">
        <p14:creationId xmlns:p14="http://schemas.microsoft.com/office/powerpoint/2010/main" val="284024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r>
              <a:rPr lang="en-AU" sz="1800" u="sng" dirty="0">
                <a:solidFill>
                  <a:srgbClr val="0000FF"/>
                </a:solidFill>
                <a:effectLst/>
                <a:latin typeface="Calibri" panose="020F0502020204030204" pitchFamily="34" charset="0"/>
                <a:ea typeface="Arial Unicode MS"/>
                <a:hlinkClick r:id="rId3"/>
              </a:rPr>
              <a:t>https://afllegends.com.au/2019/01/04/bob-skilton/</a:t>
            </a:r>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33</a:t>
            </a:fld>
            <a:endParaRPr lang="en-US"/>
          </a:p>
        </p:txBody>
      </p:sp>
    </p:spTree>
    <p:extLst>
      <p:ext uri="{BB962C8B-B14F-4D97-AF65-F5344CB8AC3E}">
        <p14:creationId xmlns:p14="http://schemas.microsoft.com/office/powerpoint/2010/main" val="3196719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a:spcBef>
                <a:spcPts val="800"/>
              </a:spcBef>
            </a:pPr>
            <a:r>
              <a:rPr lang="en-AU" sz="1800" u="sng" dirty="0">
                <a:ln>
                  <a:noFill/>
                </a:ln>
                <a:solidFill>
                  <a:srgbClr val="000000"/>
                </a:solidFill>
                <a:effectLst/>
                <a:latin typeface="Calibri" panose="020F0502020204030204" pitchFamily="34" charset="0"/>
                <a:ea typeface="Arial Unicode MS"/>
                <a:cs typeface="Arial Unicode MS"/>
                <a:hlinkClick r:id="rId3"/>
              </a:rPr>
              <a:t>https://www.aflfreebets.com/wp-content/uploads/barry-cable-320x180.jpg</a:t>
            </a:r>
            <a:endParaRPr lang="en-AU" sz="1800" dirty="0">
              <a:ln>
                <a:noFill/>
              </a:ln>
              <a:solidFill>
                <a:srgbClr val="000000"/>
              </a:solidFill>
              <a:effectLst/>
              <a:latin typeface="Helvetica Neue"/>
              <a:ea typeface="Arial Unicode MS"/>
              <a:cs typeface="Arial Unicode MS"/>
            </a:endParaRPr>
          </a:p>
          <a:p>
            <a:pPr>
              <a:spcBef>
                <a:spcPts val="800"/>
              </a:spcBef>
            </a:pPr>
            <a:r>
              <a:rPr lang="en-AU" sz="1800" dirty="0">
                <a:ln>
                  <a:noFill/>
                </a:ln>
                <a:solidFill>
                  <a:srgbClr val="000000"/>
                </a:solidFill>
                <a:effectLst/>
                <a:latin typeface="Calibri" panose="020F0502020204030204" pitchFamily="34" charset="0"/>
                <a:ea typeface="Arial Unicode MS"/>
                <a:cs typeface="Arial Unicode MS"/>
              </a:rPr>
              <a:t> </a:t>
            </a:r>
            <a:endParaRPr lang="en-AU" sz="1800" dirty="0">
              <a:ln>
                <a:noFill/>
              </a:ln>
              <a:solidFill>
                <a:srgbClr val="000000"/>
              </a:solidFill>
              <a:effectLst/>
              <a:latin typeface="Helvetica Neue"/>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34</a:t>
            </a:fld>
            <a:endParaRPr lang="en-US"/>
          </a:p>
        </p:txBody>
      </p:sp>
    </p:spTree>
    <p:extLst>
      <p:ext uri="{BB962C8B-B14F-4D97-AF65-F5344CB8AC3E}">
        <p14:creationId xmlns:p14="http://schemas.microsoft.com/office/powerpoint/2010/main" val="4145546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u="sng" dirty="0">
                <a:ln>
                  <a:noFill/>
                </a:ln>
                <a:solidFill>
                  <a:srgbClr val="000000"/>
                </a:solidFill>
                <a:effectLst/>
                <a:latin typeface="Calibri" panose="020F0502020204030204" pitchFamily="34" charset="0"/>
                <a:ea typeface="Arial Unicode MS"/>
                <a:cs typeface="Arial Unicode MS"/>
                <a:hlinkClick r:id="rId3"/>
              </a:rPr>
              <a:t>https://upload.wikimedia.org/wikipedia/commons/thumb/a/a9/Australianfootball1866.jpg/220px-Australianfootball1866.jpg</a:t>
            </a:r>
            <a:endParaRPr lang="en-AU" sz="1800" dirty="0">
              <a:ln>
                <a:noFill/>
              </a:ln>
              <a:solidFill>
                <a:srgbClr val="000000"/>
              </a:solidFill>
              <a:effectLst/>
              <a:latin typeface="Helvetica Neue"/>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6</a:t>
            </a:fld>
            <a:endParaRPr lang="en-US"/>
          </a:p>
        </p:txBody>
      </p:sp>
    </p:spTree>
    <p:extLst>
      <p:ext uri="{BB962C8B-B14F-4D97-AF65-F5344CB8AC3E}">
        <p14:creationId xmlns:p14="http://schemas.microsoft.com/office/powerpoint/2010/main" val="2685048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u="sng" dirty="0">
                <a:ln>
                  <a:noFill/>
                </a:ln>
                <a:solidFill>
                  <a:srgbClr val="000000"/>
                </a:solidFill>
                <a:effectLst/>
                <a:latin typeface="Calibri" panose="020F0502020204030204" pitchFamily="34" charset="0"/>
                <a:ea typeface="Arial Unicode MS"/>
                <a:cs typeface="Arial Unicode MS"/>
                <a:hlinkClick r:id="rId3"/>
              </a:rPr>
              <a:t>https://upload.wikimedia.org/wikipedia/commons/thumb/c/ce/Tom_wills_statue.jpg/200px-Tom_wills_statue.jpg</a:t>
            </a:r>
            <a:endParaRPr lang="en-AU" sz="1800" dirty="0">
              <a:ln>
                <a:noFill/>
              </a:ln>
              <a:solidFill>
                <a:srgbClr val="000000"/>
              </a:solidFill>
              <a:effectLst/>
              <a:latin typeface="Helvetica Neue"/>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7</a:t>
            </a:fld>
            <a:endParaRPr lang="en-US"/>
          </a:p>
        </p:txBody>
      </p:sp>
    </p:spTree>
    <p:extLst>
      <p:ext uri="{BB962C8B-B14F-4D97-AF65-F5344CB8AC3E}">
        <p14:creationId xmlns:p14="http://schemas.microsoft.com/office/powerpoint/2010/main" val="1965651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ln>
                  <a:noFill/>
                </a:ln>
                <a:solidFill>
                  <a:srgbClr val="000000"/>
                </a:solidFill>
                <a:effectLst/>
                <a:latin typeface="Calibri" panose="020F0502020204030204" pitchFamily="34" charset="0"/>
                <a:ea typeface="Arial Unicode MS"/>
                <a:cs typeface="Arial Unicode MS"/>
                <a:hlinkClick r:id="rId3"/>
              </a:rPr>
              <a:t>https://en.wikipedia.org/wiki/History_of_Australian_rules_football</a:t>
            </a:r>
            <a:endParaRPr lang="en-AU" sz="1800" dirty="0">
              <a:ln>
                <a:noFill/>
              </a:ln>
              <a:solidFill>
                <a:srgbClr val="000000"/>
              </a:solidFill>
              <a:effectLst/>
              <a:latin typeface="Helvetica Neue"/>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8</a:t>
            </a:fld>
            <a:endParaRPr lang="en-US"/>
          </a:p>
        </p:txBody>
      </p:sp>
    </p:spTree>
    <p:extLst>
      <p:ext uri="{BB962C8B-B14F-4D97-AF65-F5344CB8AC3E}">
        <p14:creationId xmlns:p14="http://schemas.microsoft.com/office/powerpoint/2010/main" val="2370591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ln>
                  <a:noFill/>
                </a:ln>
                <a:solidFill>
                  <a:srgbClr val="000000"/>
                </a:solidFill>
                <a:effectLst/>
                <a:latin typeface="Calibri" panose="020F0502020204030204" pitchFamily="34" charset="0"/>
                <a:ea typeface="Arial Unicode MS"/>
                <a:cs typeface="Arial Unicode MS"/>
                <a:hlinkClick r:id="rId3"/>
              </a:rPr>
              <a:t>https://commons.wikimedia.org/wiki/Category:1874_in_Australian_rules_football#/media/File:Australian_Football_Yarra_Park_1874.jpg</a:t>
            </a:r>
            <a:endParaRPr lang="en-AU" sz="1800" dirty="0">
              <a:ln>
                <a:noFill/>
              </a:ln>
              <a:solidFill>
                <a:srgbClr val="000000"/>
              </a:solidFill>
              <a:effectLst/>
              <a:latin typeface="Helvetica Neue"/>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9</a:t>
            </a:fld>
            <a:endParaRPr lang="en-US"/>
          </a:p>
        </p:txBody>
      </p:sp>
    </p:spTree>
    <p:extLst>
      <p:ext uri="{BB962C8B-B14F-4D97-AF65-F5344CB8AC3E}">
        <p14:creationId xmlns:p14="http://schemas.microsoft.com/office/powerpoint/2010/main" val="315585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ln>
                  <a:noFill/>
                </a:ln>
                <a:solidFill>
                  <a:srgbClr val="000000"/>
                </a:solidFill>
                <a:effectLst/>
                <a:latin typeface="Calibri" panose="020F0502020204030204" pitchFamily="34" charset="0"/>
                <a:ea typeface="Arial Unicode MS"/>
                <a:cs typeface="Arial Unicode MS"/>
                <a:hlinkClick r:id="rId3"/>
              </a:rPr>
              <a:t>https://commons.wikimedia.org/wiki/Category:1880_in_Australian_rules_football#/media/File:Carlton_Footballer_George_Coulthard.jpg</a:t>
            </a:r>
            <a:endParaRPr lang="en-AU" sz="1800" dirty="0">
              <a:ln>
                <a:noFill/>
              </a:ln>
              <a:solidFill>
                <a:srgbClr val="000000"/>
              </a:solidFill>
              <a:effectLst/>
              <a:latin typeface="Helvetica Neue"/>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10</a:t>
            </a:fld>
            <a:endParaRPr lang="en-US"/>
          </a:p>
        </p:txBody>
      </p:sp>
    </p:spTree>
    <p:extLst>
      <p:ext uri="{BB962C8B-B14F-4D97-AF65-F5344CB8AC3E}">
        <p14:creationId xmlns:p14="http://schemas.microsoft.com/office/powerpoint/2010/main" val="4207310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173163"/>
            <a:ext cx="44640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ln>
                  <a:noFill/>
                </a:ln>
                <a:solidFill>
                  <a:srgbClr val="000000"/>
                </a:solidFill>
                <a:effectLst/>
                <a:latin typeface="Calibri" panose="020F0502020204030204" pitchFamily="34" charset="0"/>
                <a:ea typeface="Arial Unicode MS"/>
                <a:cs typeface="Arial Unicode MS"/>
                <a:hlinkClick r:id="rId3"/>
              </a:rPr>
              <a:t>https://commons.wikimedia.org/wiki/Category:1880_in_Australian_rules_football#/media/File:Geelong_Melbourne_1880.jpg</a:t>
            </a:r>
            <a:endParaRPr lang="en-AU" sz="1800" dirty="0">
              <a:ln>
                <a:noFill/>
              </a:ln>
              <a:solidFill>
                <a:srgbClr val="000000"/>
              </a:solidFill>
              <a:effectLst/>
              <a:latin typeface="Helvetica Neue"/>
              <a:ea typeface="Arial Unicode MS"/>
              <a:cs typeface="Arial Unicode MS"/>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11</a:t>
            </a:fld>
            <a:endParaRPr lang="en-US"/>
          </a:p>
        </p:txBody>
      </p:sp>
    </p:spTree>
    <p:extLst>
      <p:ext uri="{BB962C8B-B14F-4D97-AF65-F5344CB8AC3E}">
        <p14:creationId xmlns:p14="http://schemas.microsoft.com/office/powerpoint/2010/main" val="3721936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788" y="7083849"/>
            <a:ext cx="10695377"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7010270"/>
            <a:ext cx="10695377" cy="70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62835" y="839942"/>
            <a:ext cx="8825984" cy="3946716"/>
          </a:xfrm>
        </p:spPr>
        <p:txBody>
          <a:bodyPr anchor="b">
            <a:normAutofit/>
          </a:bodyPr>
          <a:lstStyle>
            <a:lvl1pPr algn="l">
              <a:lnSpc>
                <a:spcPct val="85000"/>
              </a:lnSpc>
              <a:defRPr sz="8854" spc="-55"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965266" y="4931094"/>
            <a:ext cx="8825984" cy="1264973"/>
          </a:xfrm>
        </p:spPr>
        <p:txBody>
          <a:bodyPr lIns="91440" rIns="91440">
            <a:normAutofit/>
          </a:bodyPr>
          <a:lstStyle>
            <a:lvl1pPr marL="0" indent="0" algn="l">
              <a:buNone/>
              <a:defRPr sz="2656" cap="all" spc="221" baseline="0">
                <a:solidFill>
                  <a:schemeClr val="tx2"/>
                </a:solidFill>
                <a:latin typeface="+mj-lt"/>
              </a:defRPr>
            </a:lvl1pPr>
            <a:lvl2pPr marL="505983" indent="0" algn="ctr">
              <a:buNone/>
              <a:defRPr sz="2656"/>
            </a:lvl2pPr>
            <a:lvl3pPr marL="1011966" indent="0" algn="ctr">
              <a:buNone/>
              <a:defRPr sz="2656"/>
            </a:lvl3pPr>
            <a:lvl4pPr marL="1517950" indent="0" algn="ctr">
              <a:buNone/>
              <a:defRPr sz="2213"/>
            </a:lvl4pPr>
            <a:lvl5pPr marL="2023933" indent="0" algn="ctr">
              <a:buNone/>
              <a:defRPr sz="2213"/>
            </a:lvl5pPr>
            <a:lvl6pPr marL="2529916" indent="0" algn="ctr">
              <a:buNone/>
              <a:defRPr sz="2213"/>
            </a:lvl6pPr>
            <a:lvl7pPr marL="3035899" indent="0" algn="ctr">
              <a:buNone/>
              <a:defRPr sz="2213"/>
            </a:lvl7pPr>
            <a:lvl8pPr marL="3541883" indent="0" algn="ctr">
              <a:buNone/>
              <a:defRPr sz="2213"/>
            </a:lvl8pPr>
            <a:lvl9pPr marL="4047866" indent="0" algn="ctr">
              <a:buNone/>
              <a:defRPr sz="22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BA710D-31B3-4FF3-A5D9-F3CD40F33C37}" type="datetime1">
              <a:rPr lang="en-US" smtClean="0"/>
              <a:t>10/19/20</a:t>
            </a:fld>
            <a:endParaRPr lang="en-US"/>
          </a:p>
        </p:txBody>
      </p:sp>
      <p:sp>
        <p:nvSpPr>
          <p:cNvPr id="5" name="Footer Placeholder 4"/>
          <p:cNvSpPr>
            <a:spLocks noGrp="1"/>
          </p:cNvSpPr>
          <p:nvPr>
            <p:ph type="ftr" sz="quarter" idx="11"/>
          </p:nvPr>
        </p:nvSpPr>
        <p:spPr/>
        <p:txBody>
          <a:bodyPr/>
          <a:lstStyle/>
          <a:p>
            <a:r>
              <a:rPr lang="en-US"/>
              <a:t>Rotary Club of Canterbury: Let’s Stay Connected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a:p>
        </p:txBody>
      </p:sp>
      <p:cxnSp>
        <p:nvCxnSpPr>
          <p:cNvPr id="9" name="Straight Connector 8"/>
          <p:cNvCxnSpPr/>
          <p:nvPr/>
        </p:nvCxnSpPr>
        <p:spPr>
          <a:xfrm>
            <a:off x="1059689" y="4806897"/>
            <a:ext cx="866551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343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9028AC-F8EB-4FF6-BCF6-7DDFC4796E4F}" type="datetime1">
              <a:rPr lang="en-US" smtClean="0"/>
              <a:t>10/19/20</a:t>
            </a:fld>
            <a:endParaRPr lang="en-US"/>
          </a:p>
        </p:txBody>
      </p:sp>
      <p:sp>
        <p:nvSpPr>
          <p:cNvPr id="5" name="Footer Placeholder 4"/>
          <p:cNvSpPr>
            <a:spLocks noGrp="1"/>
          </p:cNvSpPr>
          <p:nvPr>
            <p:ph type="ftr" sz="quarter" idx="11"/>
          </p:nvPr>
        </p:nvSpPr>
        <p:spPr/>
        <p:txBody>
          <a:bodyPr/>
          <a:lstStyle/>
          <a:p>
            <a:r>
              <a:rPr lang="en-US"/>
              <a:t>Rotary Club of Canterbury: Let’s Stay Connected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4106885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788" y="7083849"/>
            <a:ext cx="10695377"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7010270"/>
            <a:ext cx="10695377" cy="70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655874" y="459042"/>
            <a:ext cx="2306791" cy="637181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499" y="459041"/>
            <a:ext cx="6786647" cy="637181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30B9B7-0F7C-4E56-AD7D-9285B1E51C2A}" type="datetime1">
              <a:rPr lang="en-US" smtClean="0"/>
              <a:t>10/19/20</a:t>
            </a:fld>
            <a:endParaRPr lang="en-US"/>
          </a:p>
        </p:txBody>
      </p:sp>
      <p:sp>
        <p:nvSpPr>
          <p:cNvPr id="5" name="Footer Placeholder 4"/>
          <p:cNvSpPr>
            <a:spLocks noGrp="1"/>
          </p:cNvSpPr>
          <p:nvPr>
            <p:ph type="ftr" sz="quarter" idx="11"/>
          </p:nvPr>
        </p:nvSpPr>
        <p:spPr/>
        <p:txBody>
          <a:bodyPr/>
          <a:lstStyle/>
          <a:p>
            <a:r>
              <a:rPr lang="en-US"/>
              <a:t>Rotary Club of Canterbury: Let’s Stay Connected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730083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5E61C0-73B2-4F3B-8C33-C5DD1E7D40F5}" type="datetime1">
              <a:rPr lang="en-US" smtClean="0"/>
              <a:t>10/19/20</a:t>
            </a:fld>
            <a:endParaRPr lang="en-US"/>
          </a:p>
        </p:txBody>
      </p:sp>
      <p:sp>
        <p:nvSpPr>
          <p:cNvPr id="5" name="Footer Placeholder 4"/>
          <p:cNvSpPr>
            <a:spLocks noGrp="1"/>
          </p:cNvSpPr>
          <p:nvPr>
            <p:ph type="ftr" sz="quarter" idx="11"/>
          </p:nvPr>
        </p:nvSpPr>
        <p:spPr/>
        <p:txBody>
          <a:bodyPr/>
          <a:lstStyle/>
          <a:p>
            <a:r>
              <a:rPr lang="en-US"/>
              <a:t>Rotary Club of Canterbury: Let’s Stay Connected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2640243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788" y="7083849"/>
            <a:ext cx="10695377"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7010270"/>
            <a:ext cx="10695377" cy="70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62835" y="839942"/>
            <a:ext cx="8825984" cy="3946716"/>
          </a:xfrm>
        </p:spPr>
        <p:txBody>
          <a:bodyPr anchor="b" anchorCtr="0">
            <a:normAutofit/>
          </a:bodyPr>
          <a:lstStyle>
            <a:lvl1pPr>
              <a:lnSpc>
                <a:spcPct val="85000"/>
              </a:lnSpc>
              <a:defRPr sz="8854"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2835" y="4928335"/>
            <a:ext cx="8825984" cy="1264973"/>
          </a:xfrm>
        </p:spPr>
        <p:txBody>
          <a:bodyPr lIns="91440" rIns="91440" anchor="t" anchorCtr="0">
            <a:normAutofit/>
          </a:bodyPr>
          <a:lstStyle>
            <a:lvl1pPr marL="0" indent="0">
              <a:buNone/>
              <a:defRPr sz="2656" cap="all" spc="221" baseline="0">
                <a:solidFill>
                  <a:schemeClr val="tx2"/>
                </a:solidFill>
                <a:latin typeface="+mj-lt"/>
              </a:defRPr>
            </a:lvl1pPr>
            <a:lvl2pPr marL="505983" indent="0">
              <a:buNone/>
              <a:defRPr sz="1992">
                <a:solidFill>
                  <a:schemeClr val="tx1">
                    <a:tint val="75000"/>
                  </a:schemeClr>
                </a:solidFill>
              </a:defRPr>
            </a:lvl2pPr>
            <a:lvl3pPr marL="1011966" indent="0">
              <a:buNone/>
              <a:defRPr sz="1771">
                <a:solidFill>
                  <a:schemeClr val="tx1">
                    <a:tint val="75000"/>
                  </a:schemeClr>
                </a:solidFill>
              </a:defRPr>
            </a:lvl3pPr>
            <a:lvl4pPr marL="1517950" indent="0">
              <a:buNone/>
              <a:defRPr sz="1549">
                <a:solidFill>
                  <a:schemeClr val="tx1">
                    <a:tint val="75000"/>
                  </a:schemeClr>
                </a:solidFill>
              </a:defRPr>
            </a:lvl4pPr>
            <a:lvl5pPr marL="2023933" indent="0">
              <a:buNone/>
              <a:defRPr sz="1549">
                <a:solidFill>
                  <a:schemeClr val="tx1">
                    <a:tint val="75000"/>
                  </a:schemeClr>
                </a:solidFill>
              </a:defRPr>
            </a:lvl5pPr>
            <a:lvl6pPr marL="2529916" indent="0">
              <a:buNone/>
              <a:defRPr sz="1549">
                <a:solidFill>
                  <a:schemeClr val="tx1">
                    <a:tint val="75000"/>
                  </a:schemeClr>
                </a:solidFill>
              </a:defRPr>
            </a:lvl6pPr>
            <a:lvl7pPr marL="3035899" indent="0">
              <a:buNone/>
              <a:defRPr sz="1549">
                <a:solidFill>
                  <a:schemeClr val="tx1">
                    <a:tint val="75000"/>
                  </a:schemeClr>
                </a:solidFill>
              </a:defRPr>
            </a:lvl7pPr>
            <a:lvl8pPr marL="3541883" indent="0">
              <a:buNone/>
              <a:defRPr sz="1549">
                <a:solidFill>
                  <a:schemeClr val="tx1">
                    <a:tint val="75000"/>
                  </a:schemeClr>
                </a:solidFill>
              </a:defRPr>
            </a:lvl8pPr>
            <a:lvl9pPr marL="4047866" indent="0">
              <a:buNone/>
              <a:defRPr sz="154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1EEF27-0BE0-4F02-A404-EE847E1C75BC}" type="datetime1">
              <a:rPr lang="en-US" smtClean="0"/>
              <a:t>10/19/20</a:t>
            </a:fld>
            <a:endParaRPr lang="en-US"/>
          </a:p>
        </p:txBody>
      </p:sp>
      <p:sp>
        <p:nvSpPr>
          <p:cNvPr id="5" name="Footer Placeholder 4"/>
          <p:cNvSpPr>
            <a:spLocks noGrp="1"/>
          </p:cNvSpPr>
          <p:nvPr>
            <p:ph type="ftr" sz="quarter" idx="11"/>
          </p:nvPr>
        </p:nvSpPr>
        <p:spPr/>
        <p:txBody>
          <a:bodyPr/>
          <a:lstStyle/>
          <a:p>
            <a:r>
              <a:rPr lang="en-US"/>
              <a:t>Rotary Club of Canterbury: Let’s Stay Connected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a:p>
        </p:txBody>
      </p:sp>
      <p:cxnSp>
        <p:nvCxnSpPr>
          <p:cNvPr id="9" name="Straight Connector 8"/>
          <p:cNvCxnSpPr/>
          <p:nvPr/>
        </p:nvCxnSpPr>
        <p:spPr>
          <a:xfrm>
            <a:off x="1059689" y="4806897"/>
            <a:ext cx="866551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58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962835" y="317189"/>
            <a:ext cx="8825984" cy="16055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62835" y="2042698"/>
            <a:ext cx="4332756" cy="44527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56063" y="2042701"/>
            <a:ext cx="4332756" cy="4452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107335-1A6F-44E2-99D1-0CA4A9EF27DD}" type="datetime1">
              <a:rPr lang="en-US" smtClean="0"/>
              <a:t>10/19/20</a:t>
            </a:fld>
            <a:endParaRPr lang="en-US"/>
          </a:p>
        </p:txBody>
      </p:sp>
      <p:sp>
        <p:nvSpPr>
          <p:cNvPr id="6" name="Footer Placeholder 5"/>
          <p:cNvSpPr>
            <a:spLocks noGrp="1"/>
          </p:cNvSpPr>
          <p:nvPr>
            <p:ph type="ftr" sz="quarter" idx="11"/>
          </p:nvPr>
        </p:nvSpPr>
        <p:spPr/>
        <p:txBody>
          <a:bodyPr/>
          <a:lstStyle/>
          <a:p>
            <a:r>
              <a:rPr lang="en-US"/>
              <a:t>Rotary Club of Canterbury: Let’s Stay Connected Project</a:t>
            </a:r>
          </a:p>
        </p:txBody>
      </p:sp>
      <p:sp>
        <p:nvSpPr>
          <p:cNvPr id="7" name="Slide Number Placeholder 6"/>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367056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62835" y="317189"/>
            <a:ext cx="8825984" cy="16055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962835" y="2043050"/>
            <a:ext cx="4332756" cy="814853"/>
          </a:xfrm>
        </p:spPr>
        <p:txBody>
          <a:bodyPr lIns="91440" rIns="91440" anchor="ctr">
            <a:normAutofit/>
          </a:bodyPr>
          <a:lstStyle>
            <a:lvl1pPr marL="0" indent="0">
              <a:buNone/>
              <a:defRPr sz="2213" b="0" cap="all" baseline="0">
                <a:solidFill>
                  <a:schemeClr val="tx2"/>
                </a:solidFill>
              </a:defRPr>
            </a:lvl1pPr>
            <a:lvl2pPr marL="505983" indent="0">
              <a:buNone/>
              <a:defRPr sz="2213" b="1"/>
            </a:lvl2pPr>
            <a:lvl3pPr marL="1011966" indent="0">
              <a:buNone/>
              <a:defRPr sz="1992" b="1"/>
            </a:lvl3pPr>
            <a:lvl4pPr marL="1517950" indent="0">
              <a:buNone/>
              <a:defRPr sz="1771" b="1"/>
            </a:lvl4pPr>
            <a:lvl5pPr marL="2023933" indent="0">
              <a:buNone/>
              <a:defRPr sz="1771" b="1"/>
            </a:lvl5pPr>
            <a:lvl6pPr marL="2529916" indent="0">
              <a:buNone/>
              <a:defRPr sz="1771" b="1"/>
            </a:lvl6pPr>
            <a:lvl7pPr marL="3035899" indent="0">
              <a:buNone/>
              <a:defRPr sz="1771" b="1"/>
            </a:lvl7pPr>
            <a:lvl8pPr marL="3541883" indent="0">
              <a:buNone/>
              <a:defRPr sz="1771" b="1"/>
            </a:lvl8pPr>
            <a:lvl9pPr marL="4047866" indent="0">
              <a:buNone/>
              <a:defRPr sz="1771" b="1"/>
            </a:lvl9pPr>
          </a:lstStyle>
          <a:p>
            <a:pPr lvl="0"/>
            <a:r>
              <a:rPr lang="en-US"/>
              <a:t>Click to edit Master text styles</a:t>
            </a:r>
          </a:p>
        </p:txBody>
      </p:sp>
      <p:sp>
        <p:nvSpPr>
          <p:cNvPr id="4" name="Content Placeholder 3"/>
          <p:cNvSpPr>
            <a:spLocks noGrp="1"/>
          </p:cNvSpPr>
          <p:nvPr>
            <p:ph sz="half" idx="2"/>
          </p:nvPr>
        </p:nvSpPr>
        <p:spPr>
          <a:xfrm>
            <a:off x="962835" y="2857903"/>
            <a:ext cx="4332756" cy="3637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56063" y="2043050"/>
            <a:ext cx="4332756" cy="814853"/>
          </a:xfrm>
        </p:spPr>
        <p:txBody>
          <a:bodyPr lIns="91440" rIns="91440" anchor="ctr">
            <a:normAutofit/>
          </a:bodyPr>
          <a:lstStyle>
            <a:lvl1pPr marL="0" indent="0">
              <a:buNone/>
              <a:defRPr sz="2213" b="0" cap="all" baseline="0">
                <a:solidFill>
                  <a:schemeClr val="tx2"/>
                </a:solidFill>
              </a:defRPr>
            </a:lvl1pPr>
            <a:lvl2pPr marL="505983" indent="0">
              <a:buNone/>
              <a:defRPr sz="2213" b="1"/>
            </a:lvl2pPr>
            <a:lvl3pPr marL="1011966" indent="0">
              <a:buNone/>
              <a:defRPr sz="1992" b="1"/>
            </a:lvl3pPr>
            <a:lvl4pPr marL="1517950" indent="0">
              <a:buNone/>
              <a:defRPr sz="1771" b="1"/>
            </a:lvl4pPr>
            <a:lvl5pPr marL="2023933" indent="0">
              <a:buNone/>
              <a:defRPr sz="1771" b="1"/>
            </a:lvl5pPr>
            <a:lvl6pPr marL="2529916" indent="0">
              <a:buNone/>
              <a:defRPr sz="1771" b="1"/>
            </a:lvl6pPr>
            <a:lvl7pPr marL="3035899" indent="0">
              <a:buNone/>
              <a:defRPr sz="1771" b="1"/>
            </a:lvl7pPr>
            <a:lvl8pPr marL="3541883" indent="0">
              <a:buNone/>
              <a:defRPr sz="1771" b="1"/>
            </a:lvl8pPr>
            <a:lvl9pPr marL="4047866" indent="0">
              <a:buNone/>
              <a:defRPr sz="1771" b="1"/>
            </a:lvl9pPr>
          </a:lstStyle>
          <a:p>
            <a:pPr lvl="0"/>
            <a:r>
              <a:rPr lang="en-US"/>
              <a:t>Click to edit Master text styles</a:t>
            </a:r>
          </a:p>
        </p:txBody>
      </p:sp>
      <p:sp>
        <p:nvSpPr>
          <p:cNvPr id="6" name="Content Placeholder 5"/>
          <p:cNvSpPr>
            <a:spLocks noGrp="1"/>
          </p:cNvSpPr>
          <p:nvPr>
            <p:ph sz="quarter" idx="4"/>
          </p:nvPr>
        </p:nvSpPr>
        <p:spPr>
          <a:xfrm>
            <a:off x="5456063" y="2857903"/>
            <a:ext cx="4332756" cy="3637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38433F-DCF0-4453-86F8-9A9F261996EE}" type="datetime1">
              <a:rPr lang="en-US" smtClean="0"/>
              <a:t>10/19/20</a:t>
            </a:fld>
            <a:endParaRPr lang="en-US"/>
          </a:p>
        </p:txBody>
      </p:sp>
      <p:sp>
        <p:nvSpPr>
          <p:cNvPr id="8" name="Footer Placeholder 7"/>
          <p:cNvSpPr>
            <a:spLocks noGrp="1"/>
          </p:cNvSpPr>
          <p:nvPr>
            <p:ph type="ftr" sz="quarter" idx="11"/>
          </p:nvPr>
        </p:nvSpPr>
        <p:spPr/>
        <p:txBody>
          <a:bodyPr/>
          <a:lstStyle/>
          <a:p>
            <a:r>
              <a:rPr lang="en-US"/>
              <a:t>Rotary Club of Canterbury: Let’s Stay Connected Project</a:t>
            </a:r>
          </a:p>
        </p:txBody>
      </p:sp>
      <p:sp>
        <p:nvSpPr>
          <p:cNvPr id="9" name="Slide Number Placeholder 8"/>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2368107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61CD59-78A7-43C2-BA0E-CF99D08A5406}" type="datetime1">
              <a:rPr lang="en-US" smtClean="0"/>
              <a:t>10/19/20</a:t>
            </a:fld>
            <a:endParaRPr lang="en-US"/>
          </a:p>
        </p:txBody>
      </p:sp>
      <p:sp>
        <p:nvSpPr>
          <p:cNvPr id="4" name="Footer Placeholder 3"/>
          <p:cNvSpPr>
            <a:spLocks noGrp="1"/>
          </p:cNvSpPr>
          <p:nvPr>
            <p:ph type="ftr" sz="quarter" idx="11"/>
          </p:nvPr>
        </p:nvSpPr>
        <p:spPr/>
        <p:txBody>
          <a:bodyPr/>
          <a:lstStyle/>
          <a:p>
            <a:r>
              <a:rPr lang="en-US"/>
              <a:t>Rotary Club of Canterbury: Let’s Stay Connected Project</a:t>
            </a:r>
          </a:p>
        </p:txBody>
      </p:sp>
      <p:sp>
        <p:nvSpPr>
          <p:cNvPr id="5" name="Slide Number Placeholder 4"/>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824406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788" y="7083849"/>
            <a:ext cx="10695377"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7010270"/>
            <a:ext cx="10695377" cy="70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43DEA85-2CA2-46F1-B758-F94996542CAD}" type="datetime1">
              <a:rPr lang="en-US" smtClean="0"/>
              <a:t>10/19/20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Rotary Club of Canterbury: Let’s Stay Connected Project</a:t>
            </a:r>
          </a:p>
        </p:txBody>
      </p:sp>
      <p:sp>
        <p:nvSpPr>
          <p:cNvPr id="9" name="Slide Number Placeholder 8"/>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1016309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3554463" cy="7589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545057" y="0"/>
            <a:ext cx="56165" cy="7589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01181" y="657785"/>
            <a:ext cx="2808268" cy="2529946"/>
          </a:xfrm>
        </p:spPr>
        <p:txBody>
          <a:bodyPr anchor="b">
            <a:normAutofit/>
          </a:bodyPr>
          <a:lstStyle>
            <a:lvl1pPr>
              <a:defRPr sz="3984"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048358" y="809583"/>
            <a:ext cx="5860816" cy="5818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01181" y="3238331"/>
            <a:ext cx="2808268" cy="3739721"/>
          </a:xfrm>
        </p:spPr>
        <p:txBody>
          <a:bodyPr lIns="91440" rIns="91440">
            <a:normAutofit/>
          </a:bodyPr>
          <a:lstStyle>
            <a:lvl1pPr marL="0" indent="0">
              <a:buNone/>
              <a:defRPr sz="1660">
                <a:solidFill>
                  <a:srgbClr val="FFFFFF"/>
                </a:solidFill>
              </a:defRPr>
            </a:lvl1pPr>
            <a:lvl2pPr marL="505983" indent="0">
              <a:buNone/>
              <a:defRPr sz="1328"/>
            </a:lvl2pPr>
            <a:lvl3pPr marL="1011966" indent="0">
              <a:buNone/>
              <a:defRPr sz="1107"/>
            </a:lvl3pPr>
            <a:lvl4pPr marL="1517950" indent="0">
              <a:buNone/>
              <a:defRPr sz="996"/>
            </a:lvl4pPr>
            <a:lvl5pPr marL="2023933" indent="0">
              <a:buNone/>
              <a:defRPr sz="996"/>
            </a:lvl5pPr>
            <a:lvl6pPr marL="2529916" indent="0">
              <a:buNone/>
              <a:defRPr sz="996"/>
            </a:lvl6pPr>
            <a:lvl7pPr marL="3035899" indent="0">
              <a:buNone/>
              <a:defRPr sz="996"/>
            </a:lvl7pPr>
            <a:lvl8pPr marL="3541883" indent="0">
              <a:buNone/>
              <a:defRPr sz="996"/>
            </a:lvl8pPr>
            <a:lvl9pPr marL="4047866" indent="0">
              <a:buNone/>
              <a:defRPr sz="996"/>
            </a:lvl9pPr>
          </a:lstStyle>
          <a:p>
            <a:pPr lvl="0"/>
            <a:r>
              <a:rPr lang="en-US"/>
              <a:t>Click to edit Master text styles</a:t>
            </a:r>
          </a:p>
        </p:txBody>
      </p:sp>
      <p:sp>
        <p:nvSpPr>
          <p:cNvPr id="5" name="Date Placeholder 4"/>
          <p:cNvSpPr>
            <a:spLocks noGrp="1"/>
          </p:cNvSpPr>
          <p:nvPr>
            <p:ph type="dt" sz="half" idx="10"/>
          </p:nvPr>
        </p:nvSpPr>
        <p:spPr>
          <a:xfrm>
            <a:off x="408475" y="7149130"/>
            <a:ext cx="2297675" cy="404089"/>
          </a:xfrm>
        </p:spPr>
        <p:txBody>
          <a:bodyPr/>
          <a:lstStyle>
            <a:lvl1pPr algn="l">
              <a:defRPr/>
            </a:lvl1pPr>
          </a:lstStyle>
          <a:p>
            <a:fld id="{A8372A0B-DBF0-4C61-9D7D-B1192344BD19}" type="datetime1">
              <a:rPr lang="en-US" smtClean="0"/>
              <a:t>10/19/20</a:t>
            </a:fld>
            <a:endParaRPr lang="en-US"/>
          </a:p>
        </p:txBody>
      </p:sp>
      <p:sp>
        <p:nvSpPr>
          <p:cNvPr id="6" name="Footer Placeholder 5"/>
          <p:cNvSpPr>
            <a:spLocks noGrp="1"/>
          </p:cNvSpPr>
          <p:nvPr>
            <p:ph type="ftr" sz="quarter" idx="11"/>
          </p:nvPr>
        </p:nvSpPr>
        <p:spPr>
          <a:xfrm>
            <a:off x="4212402" y="7149130"/>
            <a:ext cx="4078675" cy="404089"/>
          </a:xfrm>
        </p:spPr>
        <p:txBody>
          <a:bodyPr/>
          <a:lstStyle>
            <a:lvl1pPr algn="l">
              <a:defRPr>
                <a:solidFill>
                  <a:schemeClr val="tx2"/>
                </a:solidFill>
              </a:defRPr>
            </a:lvl1pPr>
          </a:lstStyle>
          <a:p>
            <a:r>
              <a:rPr lang="en-US"/>
              <a:t>Rotary Club of Canterbury: Let’s Stay Connected Project</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C56C17F-E5A4-4123-831E-B6BE4BD60FE1}" type="slidenum">
              <a:rPr lang="en-US" smtClean="0"/>
              <a:t>‹#›</a:t>
            </a:fld>
            <a:endParaRPr lang="en-US"/>
          </a:p>
        </p:txBody>
      </p:sp>
    </p:spTree>
    <p:extLst>
      <p:ext uri="{BB962C8B-B14F-4D97-AF65-F5344CB8AC3E}">
        <p14:creationId xmlns:p14="http://schemas.microsoft.com/office/powerpoint/2010/main" val="3742459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5481550"/>
            <a:ext cx="10695377" cy="210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5439579"/>
            <a:ext cx="10695377" cy="70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62835" y="5616480"/>
            <a:ext cx="8879475" cy="910781"/>
          </a:xfrm>
        </p:spPr>
        <p:txBody>
          <a:bodyPr tIns="0" bIns="0" anchor="b">
            <a:noAutofit/>
          </a:bodyPr>
          <a:lstStyle>
            <a:lvl1pPr>
              <a:defRPr sz="3984"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0698150" cy="5439579"/>
          </a:xfrm>
          <a:blipFill>
            <a:blip r:embed="rId2"/>
            <a:stretch>
              <a:fillRect/>
            </a:stretch>
          </a:blipFill>
        </p:spPr>
        <p:txBody>
          <a:bodyPr lIns="457200" tIns="457200" anchor="t"/>
          <a:lstStyle>
            <a:lvl1pPr marL="0" indent="0">
              <a:buNone/>
              <a:defRPr sz="3541">
                <a:solidFill>
                  <a:schemeClr val="bg1"/>
                </a:solidFill>
              </a:defRPr>
            </a:lvl1pPr>
            <a:lvl2pPr marL="505983" indent="0">
              <a:buNone/>
              <a:defRPr sz="3099"/>
            </a:lvl2pPr>
            <a:lvl3pPr marL="1011966" indent="0">
              <a:buNone/>
              <a:defRPr sz="2656"/>
            </a:lvl3pPr>
            <a:lvl4pPr marL="1517950" indent="0">
              <a:buNone/>
              <a:defRPr sz="2213"/>
            </a:lvl4pPr>
            <a:lvl5pPr marL="2023933" indent="0">
              <a:buNone/>
              <a:defRPr sz="2213"/>
            </a:lvl5pPr>
            <a:lvl6pPr marL="2529916" indent="0">
              <a:buNone/>
              <a:defRPr sz="2213"/>
            </a:lvl6pPr>
            <a:lvl7pPr marL="3035899" indent="0">
              <a:buNone/>
              <a:defRPr sz="2213"/>
            </a:lvl7pPr>
            <a:lvl8pPr marL="3541883" indent="0">
              <a:buNone/>
              <a:defRPr sz="2213"/>
            </a:lvl8pPr>
            <a:lvl9pPr marL="4047866" indent="0">
              <a:buNone/>
              <a:defRPr sz="2213"/>
            </a:lvl9pPr>
          </a:lstStyle>
          <a:p>
            <a:r>
              <a:rPr lang="en-US"/>
              <a:t>Click icon to add picture</a:t>
            </a:r>
            <a:endParaRPr lang="en-US" dirty="0"/>
          </a:p>
        </p:txBody>
      </p:sp>
      <p:sp>
        <p:nvSpPr>
          <p:cNvPr id="4" name="Text Placeholder 3"/>
          <p:cNvSpPr>
            <a:spLocks noGrp="1"/>
          </p:cNvSpPr>
          <p:nvPr>
            <p:ph type="body" sz="half" idx="2"/>
          </p:nvPr>
        </p:nvSpPr>
        <p:spPr>
          <a:xfrm>
            <a:off x="962834" y="6537380"/>
            <a:ext cx="8879475" cy="657786"/>
          </a:xfrm>
        </p:spPr>
        <p:txBody>
          <a:bodyPr lIns="91440" tIns="0" rIns="91440" bIns="0">
            <a:normAutofit/>
          </a:bodyPr>
          <a:lstStyle>
            <a:lvl1pPr marL="0" indent="0">
              <a:spcBef>
                <a:spcPts val="0"/>
              </a:spcBef>
              <a:spcAft>
                <a:spcPts val="664"/>
              </a:spcAft>
              <a:buNone/>
              <a:defRPr sz="1660">
                <a:solidFill>
                  <a:srgbClr val="FFFFFF"/>
                </a:solidFill>
              </a:defRPr>
            </a:lvl1pPr>
            <a:lvl2pPr marL="505983" indent="0">
              <a:buNone/>
              <a:defRPr sz="1328"/>
            </a:lvl2pPr>
            <a:lvl3pPr marL="1011966" indent="0">
              <a:buNone/>
              <a:defRPr sz="1107"/>
            </a:lvl3pPr>
            <a:lvl4pPr marL="1517950" indent="0">
              <a:buNone/>
              <a:defRPr sz="996"/>
            </a:lvl4pPr>
            <a:lvl5pPr marL="2023933" indent="0">
              <a:buNone/>
              <a:defRPr sz="996"/>
            </a:lvl5pPr>
            <a:lvl6pPr marL="2529916" indent="0">
              <a:buNone/>
              <a:defRPr sz="996"/>
            </a:lvl6pPr>
            <a:lvl7pPr marL="3035899" indent="0">
              <a:buNone/>
              <a:defRPr sz="996"/>
            </a:lvl7pPr>
            <a:lvl8pPr marL="3541883" indent="0">
              <a:buNone/>
              <a:defRPr sz="996"/>
            </a:lvl8pPr>
            <a:lvl9pPr marL="4047866" indent="0">
              <a:buNone/>
              <a:defRPr sz="996"/>
            </a:lvl9pPr>
          </a:lstStyle>
          <a:p>
            <a:pPr lvl="0"/>
            <a:r>
              <a:rPr lang="en-US"/>
              <a:t>Click to edit Master text styles</a:t>
            </a:r>
          </a:p>
        </p:txBody>
      </p:sp>
      <p:sp>
        <p:nvSpPr>
          <p:cNvPr id="5" name="Date Placeholder 4"/>
          <p:cNvSpPr>
            <a:spLocks noGrp="1"/>
          </p:cNvSpPr>
          <p:nvPr>
            <p:ph type="dt" sz="half" idx="10"/>
          </p:nvPr>
        </p:nvSpPr>
        <p:spPr/>
        <p:txBody>
          <a:bodyPr/>
          <a:lstStyle/>
          <a:p>
            <a:fld id="{3FC97506-6F8A-4476-B0D8-963A966D681C}" type="datetime1">
              <a:rPr lang="en-US" smtClean="0"/>
              <a:t>10/19/20</a:t>
            </a:fld>
            <a:endParaRPr lang="en-US"/>
          </a:p>
        </p:txBody>
      </p:sp>
      <p:sp>
        <p:nvSpPr>
          <p:cNvPr id="6" name="Footer Placeholder 5"/>
          <p:cNvSpPr>
            <a:spLocks noGrp="1"/>
          </p:cNvSpPr>
          <p:nvPr>
            <p:ph type="ftr" sz="quarter" idx="11"/>
          </p:nvPr>
        </p:nvSpPr>
        <p:spPr/>
        <p:txBody>
          <a:bodyPr/>
          <a:lstStyle/>
          <a:p>
            <a:r>
              <a:rPr lang="en-US"/>
              <a:t>Rotary Club of Canterbury: Let’s Stay Connected Project</a:t>
            </a:r>
          </a:p>
        </p:txBody>
      </p:sp>
      <p:sp>
        <p:nvSpPr>
          <p:cNvPr id="7" name="Slide Number Placeholder 6"/>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43433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083849"/>
            <a:ext cx="10698164"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7010270"/>
            <a:ext cx="10698164" cy="73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62835" y="317189"/>
            <a:ext cx="8825984" cy="160557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62834" y="2042698"/>
            <a:ext cx="8825986" cy="445270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62837" y="7149130"/>
            <a:ext cx="2169353" cy="404089"/>
          </a:xfrm>
          <a:prstGeom prst="rect">
            <a:avLst/>
          </a:prstGeom>
        </p:spPr>
        <p:txBody>
          <a:bodyPr vert="horz" lIns="91440" tIns="45720" rIns="91440" bIns="45720" rtlCol="0" anchor="ctr"/>
          <a:lstStyle>
            <a:lvl1pPr algn="l">
              <a:defRPr sz="996">
                <a:solidFill>
                  <a:srgbClr val="FFFFFF"/>
                </a:solidFill>
              </a:defRPr>
            </a:lvl1pPr>
          </a:lstStyle>
          <a:p>
            <a:fld id="{42C08600-A6DB-4A2B-8A94-C4169FDE4D2F}" type="datetime1">
              <a:rPr lang="en-US" smtClean="0"/>
              <a:t>10/19/20</a:t>
            </a:fld>
            <a:endParaRPr lang="en-US"/>
          </a:p>
        </p:txBody>
      </p:sp>
      <p:sp>
        <p:nvSpPr>
          <p:cNvPr id="5" name="Footer Placeholder 4"/>
          <p:cNvSpPr>
            <a:spLocks noGrp="1"/>
          </p:cNvSpPr>
          <p:nvPr>
            <p:ph type="ftr" sz="quarter" idx="3"/>
          </p:nvPr>
        </p:nvSpPr>
        <p:spPr>
          <a:xfrm>
            <a:off x="3234532" y="7149130"/>
            <a:ext cx="4231885" cy="404089"/>
          </a:xfrm>
          <a:prstGeom prst="rect">
            <a:avLst/>
          </a:prstGeom>
        </p:spPr>
        <p:txBody>
          <a:bodyPr vert="horz" lIns="91440" tIns="45720" rIns="91440" bIns="45720" rtlCol="0" anchor="ctr"/>
          <a:lstStyle>
            <a:lvl1pPr algn="ctr">
              <a:defRPr sz="996" cap="all" baseline="0">
                <a:solidFill>
                  <a:srgbClr val="FFFFFF"/>
                </a:solidFill>
              </a:defRPr>
            </a:lvl1pPr>
          </a:lstStyle>
          <a:p>
            <a:r>
              <a:rPr lang="en-US"/>
              <a:t>Rotary Club of Canterbury: Let’s Stay Connected Project</a:t>
            </a:r>
          </a:p>
        </p:txBody>
      </p:sp>
      <p:sp>
        <p:nvSpPr>
          <p:cNvPr id="6" name="Slide Number Placeholder 5"/>
          <p:cNvSpPr>
            <a:spLocks noGrp="1"/>
          </p:cNvSpPr>
          <p:nvPr>
            <p:ph type="sldNum" sz="quarter" idx="4"/>
          </p:nvPr>
        </p:nvSpPr>
        <p:spPr>
          <a:xfrm>
            <a:off x="8687396" y="7149130"/>
            <a:ext cx="1151268" cy="404089"/>
          </a:xfrm>
          <a:prstGeom prst="rect">
            <a:avLst/>
          </a:prstGeom>
        </p:spPr>
        <p:txBody>
          <a:bodyPr vert="horz" lIns="91440" tIns="45720" rIns="91440" bIns="45720" rtlCol="0" anchor="ctr"/>
          <a:lstStyle>
            <a:lvl1pPr algn="r">
              <a:defRPr sz="1162">
                <a:solidFill>
                  <a:srgbClr val="FFFFFF"/>
                </a:solidFill>
              </a:defRPr>
            </a:lvl1pPr>
          </a:lstStyle>
          <a:p>
            <a:fld id="{DC56C17F-E5A4-4123-831E-B6BE4BD60FE1}" type="slidenum">
              <a:rPr lang="en-US" smtClean="0"/>
              <a:t>‹#›</a:t>
            </a:fld>
            <a:endParaRPr lang="en-US"/>
          </a:p>
        </p:txBody>
      </p:sp>
      <p:cxnSp>
        <p:nvCxnSpPr>
          <p:cNvPr id="10" name="Straight Connector 9"/>
          <p:cNvCxnSpPr/>
          <p:nvPr/>
        </p:nvCxnSpPr>
        <p:spPr>
          <a:xfrm>
            <a:off x="1047293" y="1923296"/>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60234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dt="0"/>
  <p:txStyles>
    <p:titleStyle>
      <a:lvl1pPr algn="l" defTabSz="1011966" rtl="0" eaLnBrk="1" latinLnBrk="0" hangingPunct="1">
        <a:lnSpc>
          <a:spcPct val="85000"/>
        </a:lnSpc>
        <a:spcBef>
          <a:spcPct val="0"/>
        </a:spcBef>
        <a:buNone/>
        <a:defRPr sz="5312" kern="1200" spc="-55" baseline="0">
          <a:solidFill>
            <a:schemeClr val="tx1">
              <a:lumMod val="75000"/>
              <a:lumOff val="25000"/>
            </a:schemeClr>
          </a:solidFill>
          <a:latin typeface="+mj-lt"/>
          <a:ea typeface="+mj-ea"/>
          <a:cs typeface="+mj-cs"/>
        </a:defRPr>
      </a:lvl1pPr>
    </p:titleStyle>
    <p:bodyStyle>
      <a:lvl1pPr marL="101197" indent="-101197" algn="l" defTabSz="1011966" rtl="0" eaLnBrk="1" latinLnBrk="0" hangingPunct="1">
        <a:lnSpc>
          <a:spcPct val="90000"/>
        </a:lnSpc>
        <a:spcBef>
          <a:spcPts val="1328"/>
        </a:spcBef>
        <a:spcAft>
          <a:spcPts val="221"/>
        </a:spcAft>
        <a:buClr>
          <a:schemeClr val="accent1"/>
        </a:buClr>
        <a:buSzPct val="100000"/>
        <a:buFont typeface="Calibri" panose="020F0502020204030204" pitchFamily="34" charset="0"/>
        <a:buChar char=" "/>
        <a:defRPr sz="2213" kern="1200">
          <a:solidFill>
            <a:schemeClr val="tx1">
              <a:lumMod val="75000"/>
              <a:lumOff val="25000"/>
            </a:schemeClr>
          </a:solidFill>
          <a:latin typeface="+mn-lt"/>
          <a:ea typeface="+mn-ea"/>
          <a:cs typeface="+mn-cs"/>
        </a:defRPr>
      </a:lvl1pPr>
      <a:lvl2pPr marL="425026" indent="-202393" algn="l" defTabSz="1011966" rtl="0" eaLnBrk="1" latinLnBrk="0" hangingPunct="1">
        <a:lnSpc>
          <a:spcPct val="90000"/>
        </a:lnSpc>
        <a:spcBef>
          <a:spcPts val="221"/>
        </a:spcBef>
        <a:spcAft>
          <a:spcPts val="443"/>
        </a:spcAft>
        <a:buClr>
          <a:schemeClr val="accent1"/>
        </a:buClr>
        <a:buFont typeface="Calibri" pitchFamily="34" charset="0"/>
        <a:buChar char="◦"/>
        <a:defRPr sz="1992" kern="1200">
          <a:solidFill>
            <a:schemeClr val="tx1">
              <a:lumMod val="75000"/>
              <a:lumOff val="25000"/>
            </a:schemeClr>
          </a:solidFill>
          <a:latin typeface="+mn-lt"/>
          <a:ea typeface="+mn-ea"/>
          <a:cs typeface="+mn-cs"/>
        </a:defRPr>
      </a:lvl2pPr>
      <a:lvl3pPr marL="627419" indent="-202393" algn="l" defTabSz="1011966" rtl="0" eaLnBrk="1" latinLnBrk="0" hangingPunct="1">
        <a:lnSpc>
          <a:spcPct val="90000"/>
        </a:lnSpc>
        <a:spcBef>
          <a:spcPts val="221"/>
        </a:spcBef>
        <a:spcAft>
          <a:spcPts val="443"/>
        </a:spcAft>
        <a:buClr>
          <a:schemeClr val="accent1"/>
        </a:buClr>
        <a:buFont typeface="Calibri" pitchFamily="34" charset="0"/>
        <a:buChar char="◦"/>
        <a:defRPr sz="1549" kern="1200">
          <a:solidFill>
            <a:schemeClr val="tx1">
              <a:lumMod val="75000"/>
              <a:lumOff val="25000"/>
            </a:schemeClr>
          </a:solidFill>
          <a:latin typeface="+mn-lt"/>
          <a:ea typeface="+mn-ea"/>
          <a:cs typeface="+mn-cs"/>
        </a:defRPr>
      </a:lvl3pPr>
      <a:lvl4pPr marL="829813" indent="-202393" algn="l" defTabSz="1011966" rtl="0" eaLnBrk="1" latinLnBrk="0" hangingPunct="1">
        <a:lnSpc>
          <a:spcPct val="90000"/>
        </a:lnSpc>
        <a:spcBef>
          <a:spcPts val="221"/>
        </a:spcBef>
        <a:spcAft>
          <a:spcPts val="443"/>
        </a:spcAft>
        <a:buClr>
          <a:schemeClr val="accent1"/>
        </a:buClr>
        <a:buFont typeface="Calibri" pitchFamily="34" charset="0"/>
        <a:buChar char="◦"/>
        <a:defRPr sz="1549" kern="1200">
          <a:solidFill>
            <a:schemeClr val="tx1">
              <a:lumMod val="75000"/>
              <a:lumOff val="25000"/>
            </a:schemeClr>
          </a:solidFill>
          <a:latin typeface="+mn-lt"/>
          <a:ea typeface="+mn-ea"/>
          <a:cs typeface="+mn-cs"/>
        </a:defRPr>
      </a:lvl4pPr>
      <a:lvl5pPr marL="1032206" indent="-202393" algn="l" defTabSz="1011966" rtl="0" eaLnBrk="1" latinLnBrk="0" hangingPunct="1">
        <a:lnSpc>
          <a:spcPct val="90000"/>
        </a:lnSpc>
        <a:spcBef>
          <a:spcPts val="221"/>
        </a:spcBef>
        <a:spcAft>
          <a:spcPts val="443"/>
        </a:spcAft>
        <a:buClr>
          <a:schemeClr val="accent1"/>
        </a:buClr>
        <a:buFont typeface="Calibri" pitchFamily="34" charset="0"/>
        <a:buChar char="◦"/>
        <a:defRPr sz="1549" kern="1200">
          <a:solidFill>
            <a:schemeClr val="tx1">
              <a:lumMod val="75000"/>
              <a:lumOff val="25000"/>
            </a:schemeClr>
          </a:solidFill>
          <a:latin typeface="+mn-lt"/>
          <a:ea typeface="+mn-ea"/>
          <a:cs typeface="+mn-cs"/>
        </a:defRPr>
      </a:lvl5pPr>
      <a:lvl6pPr marL="1217370" indent="-252992" algn="l" defTabSz="1011966" rtl="0" eaLnBrk="1" latinLnBrk="0" hangingPunct="1">
        <a:lnSpc>
          <a:spcPct val="90000"/>
        </a:lnSpc>
        <a:spcBef>
          <a:spcPts val="221"/>
        </a:spcBef>
        <a:spcAft>
          <a:spcPts val="443"/>
        </a:spcAft>
        <a:buClr>
          <a:schemeClr val="accent1"/>
        </a:buClr>
        <a:buFont typeface="Calibri" pitchFamily="34" charset="0"/>
        <a:buChar char="◦"/>
        <a:defRPr sz="1549" kern="1200">
          <a:solidFill>
            <a:schemeClr val="tx1">
              <a:lumMod val="75000"/>
              <a:lumOff val="25000"/>
            </a:schemeClr>
          </a:solidFill>
          <a:latin typeface="+mn-lt"/>
          <a:ea typeface="+mn-ea"/>
          <a:cs typeface="+mn-cs"/>
        </a:defRPr>
      </a:lvl6pPr>
      <a:lvl7pPr marL="1438710" indent="-252992" algn="l" defTabSz="1011966" rtl="0" eaLnBrk="1" latinLnBrk="0" hangingPunct="1">
        <a:lnSpc>
          <a:spcPct val="90000"/>
        </a:lnSpc>
        <a:spcBef>
          <a:spcPts val="221"/>
        </a:spcBef>
        <a:spcAft>
          <a:spcPts val="443"/>
        </a:spcAft>
        <a:buClr>
          <a:schemeClr val="accent1"/>
        </a:buClr>
        <a:buFont typeface="Calibri" pitchFamily="34" charset="0"/>
        <a:buChar char="◦"/>
        <a:defRPr sz="1549" kern="1200">
          <a:solidFill>
            <a:schemeClr val="tx1">
              <a:lumMod val="75000"/>
              <a:lumOff val="25000"/>
            </a:schemeClr>
          </a:solidFill>
          <a:latin typeface="+mn-lt"/>
          <a:ea typeface="+mn-ea"/>
          <a:cs typeface="+mn-cs"/>
        </a:defRPr>
      </a:lvl7pPr>
      <a:lvl8pPr marL="1660050" indent="-252992" algn="l" defTabSz="1011966" rtl="0" eaLnBrk="1" latinLnBrk="0" hangingPunct="1">
        <a:lnSpc>
          <a:spcPct val="90000"/>
        </a:lnSpc>
        <a:spcBef>
          <a:spcPts val="221"/>
        </a:spcBef>
        <a:spcAft>
          <a:spcPts val="443"/>
        </a:spcAft>
        <a:buClr>
          <a:schemeClr val="accent1"/>
        </a:buClr>
        <a:buFont typeface="Calibri" pitchFamily="34" charset="0"/>
        <a:buChar char="◦"/>
        <a:defRPr sz="1549" kern="1200">
          <a:solidFill>
            <a:schemeClr val="tx1">
              <a:lumMod val="75000"/>
              <a:lumOff val="25000"/>
            </a:schemeClr>
          </a:solidFill>
          <a:latin typeface="+mn-lt"/>
          <a:ea typeface="+mn-ea"/>
          <a:cs typeface="+mn-cs"/>
        </a:defRPr>
      </a:lvl8pPr>
      <a:lvl9pPr marL="1881390" indent="-252992" algn="l" defTabSz="1011966" rtl="0" eaLnBrk="1" latinLnBrk="0" hangingPunct="1">
        <a:lnSpc>
          <a:spcPct val="90000"/>
        </a:lnSpc>
        <a:spcBef>
          <a:spcPts val="221"/>
        </a:spcBef>
        <a:spcAft>
          <a:spcPts val="443"/>
        </a:spcAft>
        <a:buClr>
          <a:schemeClr val="accent1"/>
        </a:buClr>
        <a:buFont typeface="Calibri" pitchFamily="34" charset="0"/>
        <a:buChar char="◦"/>
        <a:defRPr sz="1549" kern="1200">
          <a:solidFill>
            <a:schemeClr val="tx1">
              <a:lumMod val="75000"/>
              <a:lumOff val="25000"/>
            </a:schemeClr>
          </a:solidFill>
          <a:latin typeface="+mn-lt"/>
          <a:ea typeface="+mn-ea"/>
          <a:cs typeface="+mn-cs"/>
        </a:defRPr>
      </a:lvl9pPr>
    </p:bodyStyle>
    <p:otherStyle>
      <a:defPPr>
        <a:defRPr lang="en-US"/>
      </a:defPPr>
      <a:lvl1pPr marL="0" algn="l" defTabSz="1011966" rtl="0" eaLnBrk="1" latinLnBrk="0" hangingPunct="1">
        <a:defRPr sz="1992" kern="1200">
          <a:solidFill>
            <a:schemeClr val="tx1"/>
          </a:solidFill>
          <a:latin typeface="+mn-lt"/>
          <a:ea typeface="+mn-ea"/>
          <a:cs typeface="+mn-cs"/>
        </a:defRPr>
      </a:lvl1pPr>
      <a:lvl2pPr marL="505983" algn="l" defTabSz="1011966" rtl="0" eaLnBrk="1" latinLnBrk="0" hangingPunct="1">
        <a:defRPr sz="1992" kern="1200">
          <a:solidFill>
            <a:schemeClr val="tx1"/>
          </a:solidFill>
          <a:latin typeface="+mn-lt"/>
          <a:ea typeface="+mn-ea"/>
          <a:cs typeface="+mn-cs"/>
        </a:defRPr>
      </a:lvl2pPr>
      <a:lvl3pPr marL="1011966" algn="l" defTabSz="1011966" rtl="0" eaLnBrk="1" latinLnBrk="0" hangingPunct="1">
        <a:defRPr sz="1992" kern="1200">
          <a:solidFill>
            <a:schemeClr val="tx1"/>
          </a:solidFill>
          <a:latin typeface="+mn-lt"/>
          <a:ea typeface="+mn-ea"/>
          <a:cs typeface="+mn-cs"/>
        </a:defRPr>
      </a:lvl3pPr>
      <a:lvl4pPr marL="1517950" algn="l" defTabSz="1011966" rtl="0" eaLnBrk="1" latinLnBrk="0" hangingPunct="1">
        <a:defRPr sz="1992" kern="1200">
          <a:solidFill>
            <a:schemeClr val="tx1"/>
          </a:solidFill>
          <a:latin typeface="+mn-lt"/>
          <a:ea typeface="+mn-ea"/>
          <a:cs typeface="+mn-cs"/>
        </a:defRPr>
      </a:lvl4pPr>
      <a:lvl5pPr marL="2023933" algn="l" defTabSz="1011966" rtl="0" eaLnBrk="1" latinLnBrk="0" hangingPunct="1">
        <a:defRPr sz="1992" kern="1200">
          <a:solidFill>
            <a:schemeClr val="tx1"/>
          </a:solidFill>
          <a:latin typeface="+mn-lt"/>
          <a:ea typeface="+mn-ea"/>
          <a:cs typeface="+mn-cs"/>
        </a:defRPr>
      </a:lvl5pPr>
      <a:lvl6pPr marL="2529916" algn="l" defTabSz="1011966" rtl="0" eaLnBrk="1" latinLnBrk="0" hangingPunct="1">
        <a:defRPr sz="1992" kern="1200">
          <a:solidFill>
            <a:schemeClr val="tx1"/>
          </a:solidFill>
          <a:latin typeface="+mn-lt"/>
          <a:ea typeface="+mn-ea"/>
          <a:cs typeface="+mn-cs"/>
        </a:defRPr>
      </a:lvl6pPr>
      <a:lvl7pPr marL="3035899" algn="l" defTabSz="1011966" rtl="0" eaLnBrk="1" latinLnBrk="0" hangingPunct="1">
        <a:defRPr sz="1992" kern="1200">
          <a:solidFill>
            <a:schemeClr val="tx1"/>
          </a:solidFill>
          <a:latin typeface="+mn-lt"/>
          <a:ea typeface="+mn-ea"/>
          <a:cs typeface="+mn-cs"/>
        </a:defRPr>
      </a:lvl7pPr>
      <a:lvl8pPr marL="3541883" algn="l" defTabSz="1011966" rtl="0" eaLnBrk="1" latinLnBrk="0" hangingPunct="1">
        <a:defRPr sz="1992" kern="1200">
          <a:solidFill>
            <a:schemeClr val="tx1"/>
          </a:solidFill>
          <a:latin typeface="+mn-lt"/>
          <a:ea typeface="+mn-ea"/>
          <a:cs typeface="+mn-cs"/>
        </a:defRPr>
      </a:lvl8pPr>
      <a:lvl9pPr marL="4047866" algn="l" defTabSz="1011966" rtl="0" eaLnBrk="1" latinLnBrk="0" hangingPunct="1">
        <a:defRPr sz="19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canterburyrotary.org/"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mailto:president@caterburyrotary.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6283-8584-41BE-8A26-BCA03C01ADD0}"/>
              </a:ext>
            </a:extLst>
          </p:cNvPr>
          <p:cNvSpPr>
            <a:spLocks noGrp="1"/>
          </p:cNvSpPr>
          <p:nvPr>
            <p:ph type="title"/>
          </p:nvPr>
        </p:nvSpPr>
        <p:spPr>
          <a:xfrm>
            <a:off x="506898" y="2535090"/>
            <a:ext cx="4097759" cy="2902324"/>
          </a:xfrm>
        </p:spPr>
        <p:txBody>
          <a:bodyPr>
            <a:normAutofit/>
          </a:bodyPr>
          <a:lstStyle/>
          <a:p>
            <a:pPr algn="ctr">
              <a:spcBef>
                <a:spcPts val="300"/>
              </a:spcBef>
              <a:spcAft>
                <a:spcPts val="300"/>
              </a:spcAft>
            </a:pPr>
            <a:r>
              <a:rPr lang="en-AU" sz="4900" b="1" dirty="0">
                <a:solidFill>
                  <a:srgbClr val="1F3864"/>
                </a:solidFill>
                <a:effectLst/>
                <a:ea typeface="Calibri" panose="020F0502020204030204" pitchFamily="34" charset="0"/>
                <a:cs typeface="Times New Roman" panose="02020603050405020304" pitchFamily="18" charset="0"/>
              </a:rPr>
              <a:t>Australian Rules Football:</a:t>
            </a:r>
            <a:br>
              <a:rPr lang="en-AU" sz="4900" b="1" dirty="0">
                <a:effectLst/>
                <a:ea typeface="Calibri" panose="020F0502020204030204" pitchFamily="34" charset="0"/>
                <a:cs typeface="Times New Roman" panose="02020603050405020304" pitchFamily="18" charset="0"/>
              </a:rPr>
            </a:br>
            <a:r>
              <a:rPr lang="en-AU" sz="4900" b="1" dirty="0">
                <a:solidFill>
                  <a:srgbClr val="1F3864"/>
                </a:solidFill>
                <a:effectLst/>
                <a:ea typeface="Calibri" panose="020F0502020204030204" pitchFamily="34" charset="0"/>
                <a:cs typeface="Times New Roman" panose="02020603050405020304" pitchFamily="18" charset="0"/>
              </a:rPr>
              <a:t>History and Legends</a:t>
            </a:r>
            <a:endParaRPr lang="en-US" b="1" dirty="0"/>
          </a:p>
        </p:txBody>
      </p:sp>
      <p:sp>
        <p:nvSpPr>
          <p:cNvPr id="8" name="Footer Placeholder 7">
            <a:extLst>
              <a:ext uri="{FF2B5EF4-FFF2-40B4-BE49-F238E27FC236}">
                <a16:creationId xmlns:a16="http://schemas.microsoft.com/office/drawing/2014/main" id="{B5E8649C-00A5-46F6-A3B0-77C15A54BAF0}"/>
              </a:ext>
            </a:extLst>
          </p:cNvPr>
          <p:cNvSpPr>
            <a:spLocks noGrp="1"/>
          </p:cNvSpPr>
          <p:nvPr>
            <p:ph type="ftr" sz="quarter" idx="11"/>
          </p:nvPr>
        </p:nvSpPr>
        <p:spPr>
          <a:xfrm>
            <a:off x="506898" y="6786996"/>
            <a:ext cx="6379238" cy="802842"/>
          </a:xfrm>
        </p:spPr>
        <p:txBody>
          <a:bodyPr/>
          <a:lstStyle/>
          <a:p>
            <a:pPr algn="l"/>
            <a:r>
              <a:rPr lang="en-US" dirty="0"/>
              <a:t>Rotary Club of Canterbury: Let’s Stay Connected Project</a:t>
            </a:r>
          </a:p>
        </p:txBody>
      </p:sp>
      <p:sp>
        <p:nvSpPr>
          <p:cNvPr id="9" name="Slide Number Placeholder 8">
            <a:extLst>
              <a:ext uri="{FF2B5EF4-FFF2-40B4-BE49-F238E27FC236}">
                <a16:creationId xmlns:a16="http://schemas.microsoft.com/office/drawing/2014/main" id="{8959C7D7-4D7E-4C89-A2BE-174B1DF99D25}"/>
              </a:ext>
            </a:extLst>
          </p:cNvPr>
          <p:cNvSpPr>
            <a:spLocks noGrp="1"/>
          </p:cNvSpPr>
          <p:nvPr>
            <p:ph type="sldNum" sz="quarter" idx="12"/>
          </p:nvPr>
        </p:nvSpPr>
        <p:spPr>
          <a:xfrm>
            <a:off x="9174165" y="7045656"/>
            <a:ext cx="748840" cy="404089"/>
          </a:xfrm>
        </p:spPr>
        <p:txBody>
          <a:bodyPr/>
          <a:lstStyle/>
          <a:p>
            <a:fld id="{DC56C17F-E5A4-4123-831E-B6BE4BD60FE1}" type="slidenum">
              <a:rPr lang="en-US" smtClean="0"/>
              <a:pPr/>
              <a:t>1</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2D7BD129-E5EF-40F6-8A25-CCA102C0DF3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75158" y="574583"/>
            <a:ext cx="2034463" cy="791230"/>
          </a:xfrm>
          <a:prstGeom prst="rect">
            <a:avLst/>
          </a:prstGeom>
        </p:spPr>
      </p:pic>
      <p:pic>
        <p:nvPicPr>
          <p:cNvPr id="7" name="Picture 6" descr="A person with a football ball&#10;&#10;Description automatically generated">
            <a:extLst>
              <a:ext uri="{FF2B5EF4-FFF2-40B4-BE49-F238E27FC236}">
                <a16:creationId xmlns:a16="http://schemas.microsoft.com/office/drawing/2014/main" id="{83292ED9-AF2A-4FED-BD91-8ED00F6D6D9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14901" y="618937"/>
            <a:ext cx="4878352" cy="61680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91233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 name="Rectangle 121">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4" name="Rectangle 123">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10269"/>
            <a:ext cx="10698163" cy="7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6" name="Straight Connector 125">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293" y="1923295"/>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9" name="Rectangle 18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3" cy="7010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erson jumping in the air&#10;&#10;Description automatically generated">
            <a:extLst>
              <a:ext uri="{FF2B5EF4-FFF2-40B4-BE49-F238E27FC236}">
                <a16:creationId xmlns:a16="http://schemas.microsoft.com/office/drawing/2014/main" id="{BDB1F8DF-AD93-43C1-A7D9-095B76CBE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18" y="1147813"/>
            <a:ext cx="4641870" cy="5461023"/>
          </a:xfrm>
          <a:prstGeom prst="rect">
            <a:avLst/>
          </a:prstGeom>
        </p:spPr>
      </p:pic>
      <p:cxnSp>
        <p:nvCxnSpPr>
          <p:cNvPr id="191" name="Straight Connector 19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26085" y="2308811"/>
            <a:ext cx="416695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0E0028B-BEB5-4907-84F9-BDC95F7CFFA7}"/>
              </a:ext>
            </a:extLst>
          </p:cNvPr>
          <p:cNvSpPr txBox="1"/>
          <p:nvPr/>
        </p:nvSpPr>
        <p:spPr>
          <a:xfrm>
            <a:off x="5634819" y="2333419"/>
            <a:ext cx="4498960" cy="4783659"/>
          </a:xfrm>
          <a:prstGeom prst="rect">
            <a:avLst/>
          </a:prstGeom>
        </p:spPr>
        <p:txBody>
          <a:bodyPr vert="horz" lIns="0" tIns="45720" rIns="0" bIns="45720" rtlCol="0">
            <a:noAutofit/>
          </a:bodyPr>
          <a:lstStyle/>
          <a:p>
            <a:pPr defTabSz="914400">
              <a:lnSpc>
                <a:spcPct val="105000"/>
              </a:lnSpc>
              <a:spcBef>
                <a:spcPts val="600"/>
              </a:spcBef>
              <a:spcAft>
                <a:spcPts val="600"/>
              </a:spcAft>
              <a:buClr>
                <a:schemeClr val="accent1"/>
              </a:buClr>
              <a:buFont typeface="Calibri" panose="020F0502020204030204" pitchFamily="34" charset="0"/>
            </a:pPr>
            <a:r>
              <a:rPr lang="en-US" sz="2400" dirty="0">
                <a:effectLst/>
              </a:rPr>
              <a:t>The problem with the rules was that there were none. There were those who wanted to kick and catch the ball. Others who did not want any hands used, and yet others who wanted to hold the ball and run. </a:t>
            </a:r>
          </a:p>
          <a:p>
            <a:pPr defTabSz="914400">
              <a:spcBef>
                <a:spcPts val="1200"/>
              </a:spcBef>
              <a:spcAft>
                <a:spcPts val="600"/>
              </a:spcAft>
              <a:buClr>
                <a:schemeClr val="accent1"/>
              </a:buClr>
              <a:buFont typeface="Calibri" panose="020F0502020204030204" pitchFamily="34" charset="0"/>
            </a:pPr>
            <a:r>
              <a:rPr lang="en-US" sz="2400" dirty="0">
                <a:effectLst/>
              </a:rPr>
              <a:t>Following the May 14, 1859 game, the match captains decided that Australian men came from different backgrounds and that Australian football needed its own rules.</a:t>
            </a:r>
          </a:p>
        </p:txBody>
      </p:sp>
      <p:sp>
        <p:nvSpPr>
          <p:cNvPr id="193" name="Rectangle 19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7010269"/>
            <a:ext cx="10698149" cy="73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 name="Rectangle 19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234531" y="7149127"/>
            <a:ext cx="4231885" cy="404089"/>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687394" y="7149127"/>
            <a:ext cx="1151267" cy="404089"/>
          </a:xfrm>
        </p:spPr>
        <p:txBody>
          <a:bodyPr vert="horz" lIns="91440" tIns="45720" rIns="91440" bIns="45720" rtlCol="0" anchor="ctr">
            <a:normAutofit/>
          </a:bodyPr>
          <a:lstStyle/>
          <a:p>
            <a:pPr defTabSz="914400">
              <a:spcAft>
                <a:spcPts val="600"/>
              </a:spcAft>
            </a:pPr>
            <a:fld id="{DC56C17F-E5A4-4123-831E-B6BE4BD60FE1}" type="slidenum">
              <a:rPr lang="en-US" sz="1050" smtClean="0"/>
              <a:pPr defTabSz="914400">
                <a:spcAft>
                  <a:spcPts val="600"/>
                </a:spcAft>
              </a:pPr>
              <a:t>10</a:t>
            </a:fld>
            <a:endParaRPr lang="en-US" sz="1050"/>
          </a:p>
        </p:txBody>
      </p:sp>
      <p:sp>
        <p:nvSpPr>
          <p:cNvPr id="3" name="TextBox 2">
            <a:extLst>
              <a:ext uri="{FF2B5EF4-FFF2-40B4-BE49-F238E27FC236}">
                <a16:creationId xmlns:a16="http://schemas.microsoft.com/office/drawing/2014/main" id="{41FBA897-76E0-42CC-9AB1-47B3BAC0C42A}"/>
              </a:ext>
            </a:extLst>
          </p:cNvPr>
          <p:cNvSpPr txBox="1"/>
          <p:nvPr/>
        </p:nvSpPr>
        <p:spPr>
          <a:xfrm>
            <a:off x="447922" y="403673"/>
            <a:ext cx="9219923" cy="744140"/>
          </a:xfrm>
          <a:prstGeom prst="rect">
            <a:avLst/>
          </a:prstGeom>
        </p:spPr>
        <p:txBody>
          <a:bodyPr vert="horz" lIns="91440" tIns="45720" rIns="91440" bIns="45720" rtlCol="0" anchor="b">
            <a:noAutofit/>
          </a:bodyPr>
          <a:lstStyle/>
          <a:p>
            <a:pPr defTabSz="914400">
              <a:lnSpc>
                <a:spcPct val="85000"/>
              </a:lnSpc>
              <a:spcBef>
                <a:spcPct val="0"/>
              </a:spcBef>
              <a:spcAft>
                <a:spcPts val="600"/>
              </a:spcAft>
            </a:pPr>
            <a:endParaRPr lang="en-US" sz="4000" b="1" spc="-50" dirty="0">
              <a:solidFill>
                <a:schemeClr val="accent1">
                  <a:lumMod val="50000"/>
                </a:schemeClr>
              </a:solidFill>
              <a:effectLst/>
              <a:latin typeface="+mj-lt"/>
              <a:ea typeface="+mj-ea"/>
              <a:cs typeface="+mj-cs"/>
            </a:endParaRPr>
          </a:p>
          <a:p>
            <a:pPr defTabSz="914400">
              <a:lnSpc>
                <a:spcPct val="85000"/>
              </a:lnSpc>
              <a:spcBef>
                <a:spcPct val="0"/>
              </a:spcBef>
              <a:spcAft>
                <a:spcPts val="600"/>
              </a:spcAft>
            </a:pPr>
            <a:r>
              <a:rPr lang="en-US" sz="4000" b="1" spc="-50" dirty="0">
                <a:solidFill>
                  <a:schemeClr val="accent1">
                    <a:lumMod val="50000"/>
                  </a:schemeClr>
                </a:solidFill>
                <a:effectLst/>
                <a:latin typeface="+mj-lt"/>
                <a:ea typeface="+mj-ea"/>
                <a:cs typeface="+mj-cs"/>
              </a:rPr>
              <a:t>Development of Rules – Season 1</a:t>
            </a:r>
          </a:p>
        </p:txBody>
      </p:sp>
    </p:spTree>
    <p:extLst>
      <p:ext uri="{BB962C8B-B14F-4D97-AF65-F5344CB8AC3E}">
        <p14:creationId xmlns:p14="http://schemas.microsoft.com/office/powerpoint/2010/main" val="2409991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 name="Rectangle 137">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9" name="Rectangle 139">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10269"/>
            <a:ext cx="10698163" cy="7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1" name="Straight Connector 141">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293" y="1923295"/>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2" name="Rectangle 143">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3" cy="7010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group of men on a field&#10;&#10;Description automatically generated">
            <a:extLst>
              <a:ext uri="{FF2B5EF4-FFF2-40B4-BE49-F238E27FC236}">
                <a16:creationId xmlns:a16="http://schemas.microsoft.com/office/drawing/2014/main" id="{B7ABF1B7-45FA-46EC-9F53-D3422493FBA5}"/>
              </a:ext>
            </a:extLst>
          </p:cNvPr>
          <p:cNvPicPr/>
          <p:nvPr/>
        </p:nvPicPr>
        <p:blipFill rotWithShape="1">
          <a:blip r:embed="rId3">
            <a:extLst>
              <a:ext uri="{28A0092B-C50C-407E-A947-70E740481C1C}">
                <a14:useLocalDpi xmlns:a14="http://schemas.microsoft.com/office/drawing/2010/main" val="0"/>
              </a:ext>
            </a:extLst>
          </a:blip>
          <a:srcRect b="-2"/>
          <a:stretch/>
        </p:blipFill>
        <p:spPr bwMode="auto">
          <a:xfrm>
            <a:off x="564384" y="1361267"/>
            <a:ext cx="4783660" cy="4932164"/>
          </a:xfrm>
          <a:prstGeom prst="rect">
            <a:avLst/>
          </a:prstGeom>
          <a:extLst>
            <a:ext uri="{53640926-AAD7-44D8-BBD7-CCE9431645EC}">
              <a14:shadowObscured xmlns:a14="http://schemas.microsoft.com/office/drawing/2010/main"/>
            </a:ext>
          </a:extLst>
        </p:spPr>
      </p:pic>
      <p:cxnSp>
        <p:nvCxnSpPr>
          <p:cNvPr id="153" name="Straight Connector 145">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26085" y="2308811"/>
            <a:ext cx="416695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9B3EDB1-59A9-4FE9-914C-1A4C933879F1}"/>
              </a:ext>
            </a:extLst>
          </p:cNvPr>
          <p:cNvSpPr txBox="1"/>
          <p:nvPr/>
        </p:nvSpPr>
        <p:spPr>
          <a:xfrm>
            <a:off x="5695383" y="2303428"/>
            <a:ext cx="4498960" cy="4583707"/>
          </a:xfrm>
          <a:prstGeom prst="rect">
            <a:avLst/>
          </a:prstGeom>
        </p:spPr>
        <p:txBody>
          <a:bodyPr vert="horz" lIns="0" tIns="45720" rIns="0" bIns="45720" rtlCol="0">
            <a:noAutofit/>
          </a:bodyPr>
          <a:lstStyle/>
          <a:p>
            <a:pPr defTabSz="914400">
              <a:lnSpc>
                <a:spcPct val="114000"/>
              </a:lnSpc>
              <a:spcBef>
                <a:spcPts val="1200"/>
              </a:spcBef>
              <a:spcAft>
                <a:spcPts val="600"/>
              </a:spcAft>
              <a:buClr>
                <a:schemeClr val="accent1"/>
              </a:buClr>
              <a:buFont typeface="Calibri" panose="020F0502020204030204" pitchFamily="34" charset="0"/>
            </a:pPr>
            <a:r>
              <a:rPr lang="en-US" sz="2400" dirty="0">
                <a:effectLst/>
              </a:rPr>
              <a:t>The Melbourne Football Club committee revised the 1858 rules, but they were not immediately adopted by other clubs. </a:t>
            </a:r>
            <a:r>
              <a:rPr lang="en-US" sz="2400" dirty="0"/>
              <a:t>I</a:t>
            </a:r>
            <a:r>
              <a:rPr lang="en-US" sz="2400" dirty="0">
                <a:effectLst/>
              </a:rPr>
              <a:t>f both clubs did not use the same rules the match was played by common rules agreed by the two teams. </a:t>
            </a:r>
          </a:p>
          <a:p>
            <a:pPr defTabSz="914400">
              <a:lnSpc>
                <a:spcPct val="114000"/>
              </a:lnSpc>
              <a:spcBef>
                <a:spcPts val="1200"/>
              </a:spcBef>
              <a:spcAft>
                <a:spcPts val="600"/>
              </a:spcAft>
              <a:buClr>
                <a:schemeClr val="accent1"/>
              </a:buClr>
              <a:buFont typeface="Calibri" panose="020F0502020204030204" pitchFamily="34" charset="0"/>
            </a:pPr>
            <a:r>
              <a:rPr lang="en-US" sz="2400" dirty="0">
                <a:effectLst/>
              </a:rPr>
              <a:t>In 1860, a common set of rules "Victorian Rules of Football" were agreed. </a:t>
            </a:r>
            <a:endParaRPr lang="en-US" sz="2400" dirty="0"/>
          </a:p>
        </p:txBody>
      </p:sp>
      <p:sp>
        <p:nvSpPr>
          <p:cNvPr id="154" name="Rectangle 147">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7010269"/>
            <a:ext cx="10698149" cy="73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5" name="Rectangle 149">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234531" y="7149127"/>
            <a:ext cx="4231885" cy="404089"/>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687394" y="7149127"/>
            <a:ext cx="1151267" cy="404089"/>
          </a:xfrm>
        </p:spPr>
        <p:txBody>
          <a:bodyPr vert="horz" lIns="91440" tIns="45720" rIns="91440" bIns="45720" rtlCol="0" anchor="ctr">
            <a:normAutofit/>
          </a:bodyPr>
          <a:lstStyle/>
          <a:p>
            <a:pPr defTabSz="914400">
              <a:spcAft>
                <a:spcPts val="600"/>
              </a:spcAft>
            </a:pPr>
            <a:fld id="{DC56C17F-E5A4-4123-831E-B6BE4BD60FE1}" type="slidenum">
              <a:rPr lang="en-US" sz="1050" smtClean="0"/>
              <a:pPr defTabSz="914400">
                <a:spcAft>
                  <a:spcPts val="600"/>
                </a:spcAft>
              </a:pPr>
              <a:t>11</a:t>
            </a:fld>
            <a:endParaRPr lang="en-US" sz="1050"/>
          </a:p>
        </p:txBody>
      </p:sp>
      <p:sp>
        <p:nvSpPr>
          <p:cNvPr id="3" name="TextBox 2">
            <a:extLst>
              <a:ext uri="{FF2B5EF4-FFF2-40B4-BE49-F238E27FC236}">
                <a16:creationId xmlns:a16="http://schemas.microsoft.com/office/drawing/2014/main" id="{EB8F37F0-207D-4E3F-9EA4-8052AA000BAD}"/>
              </a:ext>
            </a:extLst>
          </p:cNvPr>
          <p:cNvSpPr txBox="1"/>
          <p:nvPr/>
        </p:nvSpPr>
        <p:spPr>
          <a:xfrm>
            <a:off x="447922" y="403673"/>
            <a:ext cx="9219923" cy="744140"/>
          </a:xfrm>
          <a:prstGeom prst="rect">
            <a:avLst/>
          </a:prstGeom>
        </p:spPr>
        <p:txBody>
          <a:bodyPr vert="horz" lIns="91440" tIns="45720" rIns="91440" bIns="45720" rtlCol="0" anchor="b">
            <a:noAutofit/>
          </a:bodyPr>
          <a:lstStyle/>
          <a:p>
            <a:pPr defTabSz="914400">
              <a:lnSpc>
                <a:spcPct val="85000"/>
              </a:lnSpc>
              <a:spcBef>
                <a:spcPct val="0"/>
              </a:spcBef>
              <a:spcAft>
                <a:spcPts val="600"/>
              </a:spcAft>
            </a:pPr>
            <a:endParaRPr lang="en-US" sz="4000" b="1" spc="-50" dirty="0">
              <a:solidFill>
                <a:schemeClr val="accent1">
                  <a:lumMod val="50000"/>
                </a:schemeClr>
              </a:solidFill>
              <a:effectLst/>
              <a:latin typeface="+mj-lt"/>
              <a:ea typeface="+mj-ea"/>
              <a:cs typeface="+mj-cs"/>
            </a:endParaRPr>
          </a:p>
          <a:p>
            <a:pPr defTabSz="914400">
              <a:lnSpc>
                <a:spcPct val="85000"/>
              </a:lnSpc>
              <a:spcBef>
                <a:spcPct val="0"/>
              </a:spcBef>
              <a:spcAft>
                <a:spcPts val="600"/>
              </a:spcAft>
            </a:pPr>
            <a:r>
              <a:rPr lang="en-US" sz="4000" b="1" spc="-50" dirty="0">
                <a:solidFill>
                  <a:schemeClr val="accent1">
                    <a:lumMod val="50000"/>
                  </a:schemeClr>
                </a:solidFill>
                <a:effectLst/>
                <a:latin typeface="+mj-lt"/>
                <a:ea typeface="+mj-ea"/>
                <a:cs typeface="+mj-cs"/>
              </a:rPr>
              <a:t>Development of Rules – Season 1</a:t>
            </a:r>
          </a:p>
        </p:txBody>
      </p:sp>
    </p:spTree>
    <p:extLst>
      <p:ext uri="{BB962C8B-B14F-4D97-AF65-F5344CB8AC3E}">
        <p14:creationId xmlns:p14="http://schemas.microsoft.com/office/powerpoint/2010/main" val="360810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 name="Rectangle 95">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Rectangle 97">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10269"/>
            <a:ext cx="10698163" cy="7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0" name="Straight Connector 99">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293" y="1923295"/>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2" name="Rectangle 101">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3" cy="7010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A99B896-38B5-4F22-87E6-81CD8993254A}"/>
              </a:ext>
            </a:extLst>
          </p:cNvPr>
          <p:cNvSpPr txBox="1"/>
          <p:nvPr/>
        </p:nvSpPr>
        <p:spPr>
          <a:xfrm>
            <a:off x="527661" y="824108"/>
            <a:ext cx="9606936" cy="769127"/>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4000" b="1" spc="-50" dirty="0">
                <a:solidFill>
                  <a:schemeClr val="accent1">
                    <a:lumMod val="50000"/>
                  </a:schemeClr>
                </a:solidFill>
                <a:effectLst/>
                <a:latin typeface="+mj-lt"/>
                <a:ea typeface="+mj-ea"/>
                <a:cs typeface="+mj-cs"/>
              </a:rPr>
              <a:t>Development of Rules – Season 1</a:t>
            </a:r>
          </a:p>
        </p:txBody>
      </p:sp>
      <p:pic>
        <p:nvPicPr>
          <p:cNvPr id="15" name="Picture 14" descr="A large crowd of people in a field&#10;&#10;Description automatically generated">
            <a:extLst>
              <a:ext uri="{FF2B5EF4-FFF2-40B4-BE49-F238E27FC236}">
                <a16:creationId xmlns:a16="http://schemas.microsoft.com/office/drawing/2014/main" id="{0A420CF1-13BF-481C-8E9A-C4CA5108ED5B}"/>
              </a:ext>
            </a:extLst>
          </p:cNvPr>
          <p:cNvPicPr/>
          <p:nvPr/>
        </p:nvPicPr>
        <p:blipFill>
          <a:blip r:embed="rId3">
            <a:extLst>
              <a:ext uri="{28A0092B-C50C-407E-A947-70E740481C1C}">
                <a14:useLocalDpi xmlns:a14="http://schemas.microsoft.com/office/drawing/2010/main" val="0"/>
              </a:ext>
            </a:extLst>
          </a:blip>
          <a:stretch>
            <a:fillRect/>
          </a:stretch>
        </p:blipFill>
        <p:spPr>
          <a:xfrm>
            <a:off x="563566" y="2308274"/>
            <a:ext cx="6063171" cy="2864848"/>
          </a:xfrm>
          <a:prstGeom prst="rect">
            <a:avLst/>
          </a:prstGeom>
        </p:spPr>
      </p:pic>
      <p:cxnSp>
        <p:nvCxnSpPr>
          <p:cNvPr id="104" name="Straight Connector 103">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25149" y="2308274"/>
            <a:ext cx="3129213"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9B3EDB1-59A9-4FE9-914C-1A4C933879F1}"/>
              </a:ext>
            </a:extLst>
          </p:cNvPr>
          <p:cNvSpPr txBox="1"/>
          <p:nvPr/>
        </p:nvSpPr>
        <p:spPr>
          <a:xfrm>
            <a:off x="6896493" y="2433566"/>
            <a:ext cx="3238104" cy="4061836"/>
          </a:xfrm>
          <a:prstGeom prst="rect">
            <a:avLst/>
          </a:prstGeom>
        </p:spPr>
        <p:txBody>
          <a:bodyPr vert="horz" lIns="0" tIns="45720" rIns="0" bIns="45720" rtlCol="0">
            <a:normAutofit/>
          </a:bodyPr>
          <a:lstStyle/>
          <a:p>
            <a:pPr defTabSz="914400">
              <a:lnSpc>
                <a:spcPct val="114000"/>
              </a:lnSpc>
              <a:spcBef>
                <a:spcPts val="1200"/>
              </a:spcBef>
              <a:spcAft>
                <a:spcPts val="600"/>
              </a:spcAft>
              <a:buClr>
                <a:schemeClr val="accent1"/>
              </a:buClr>
              <a:buFont typeface="Calibri" panose="020F0502020204030204" pitchFamily="34" charset="0"/>
            </a:pPr>
            <a:r>
              <a:rPr lang="en-AU" sz="2400" dirty="0">
                <a:effectLst/>
                <a:latin typeface="Calibri" panose="020F0502020204030204" pitchFamily="34" charset="0"/>
                <a:ea typeface="Calibri" panose="020F0502020204030204" pitchFamily="34" charset="0"/>
              </a:rPr>
              <a:t>To stop spectators coming onto the field the Melbourne Football Club asked the Melbourne Cricket Club if their ground could be used on the half day holidays.</a:t>
            </a:r>
            <a:endParaRPr lang="en-US" sz="2400" dirty="0"/>
          </a:p>
        </p:txBody>
      </p:sp>
      <p:sp>
        <p:nvSpPr>
          <p:cNvPr id="106" name="Rectangle 105">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7010269"/>
            <a:ext cx="10698149" cy="73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8" name="Rectangle 107">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234531" y="7149127"/>
            <a:ext cx="4231885" cy="404089"/>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687394" y="7149127"/>
            <a:ext cx="1151267" cy="404089"/>
          </a:xfrm>
        </p:spPr>
        <p:txBody>
          <a:bodyPr vert="horz" lIns="91440" tIns="45720" rIns="91440" bIns="45720" rtlCol="0" anchor="ctr">
            <a:normAutofit/>
          </a:bodyPr>
          <a:lstStyle/>
          <a:p>
            <a:pPr defTabSz="914400">
              <a:spcAft>
                <a:spcPts val="600"/>
              </a:spcAft>
            </a:pPr>
            <a:fld id="{DC56C17F-E5A4-4123-831E-B6BE4BD60FE1}" type="slidenum">
              <a:rPr lang="en-US" sz="1050" smtClean="0"/>
              <a:pPr defTabSz="914400">
                <a:spcAft>
                  <a:spcPts val="600"/>
                </a:spcAft>
              </a:pPr>
              <a:t>12</a:t>
            </a:fld>
            <a:endParaRPr lang="en-US" sz="1050"/>
          </a:p>
        </p:txBody>
      </p:sp>
      <p:sp>
        <p:nvSpPr>
          <p:cNvPr id="23" name="TextBox 22">
            <a:extLst>
              <a:ext uri="{FF2B5EF4-FFF2-40B4-BE49-F238E27FC236}">
                <a16:creationId xmlns:a16="http://schemas.microsoft.com/office/drawing/2014/main" id="{71DE0913-EDBF-4CAD-9685-A30BC74C3D05}"/>
              </a:ext>
            </a:extLst>
          </p:cNvPr>
          <p:cNvSpPr txBox="1"/>
          <p:nvPr/>
        </p:nvSpPr>
        <p:spPr>
          <a:xfrm>
            <a:off x="1755048" y="5464312"/>
            <a:ext cx="4784271" cy="916854"/>
          </a:xfrm>
          <a:prstGeom prst="rect">
            <a:avLst/>
          </a:prstGeom>
          <a:noFill/>
        </p:spPr>
        <p:txBody>
          <a:bodyPr wrap="square">
            <a:spAutoFit/>
          </a:bodyPr>
          <a:lstStyle/>
          <a:p>
            <a:pPr marL="261938" marR="961390">
              <a:lnSpc>
                <a:spcPct val="115000"/>
              </a:lnSpc>
              <a:spcBef>
                <a:spcPts val="1200"/>
              </a:spcBef>
              <a:spcAft>
                <a:spcPts val="600"/>
              </a:spcAft>
            </a:pPr>
            <a:r>
              <a:rPr lang="en-AU" sz="2400" dirty="0">
                <a:effectLst/>
                <a:latin typeface="Calibri" panose="020F0502020204030204" pitchFamily="34" charset="0"/>
                <a:ea typeface="Calibri" panose="020F0502020204030204" pitchFamily="34" charset="0"/>
                <a:cs typeface="Calibri" panose="020F0502020204030204" pitchFamily="34" charset="0"/>
              </a:rPr>
              <a:t>An engraving of an early football match, 1879</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1703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 name="Rectangle 12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2" name="Rectangle 13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10269"/>
            <a:ext cx="10698163" cy="7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4" name="Straight Connector 13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293" y="1923295"/>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6" name="Rectangle 135">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3" cy="7010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A99B896-38B5-4F22-87E6-81CD8993254A}"/>
              </a:ext>
            </a:extLst>
          </p:cNvPr>
          <p:cNvSpPr txBox="1"/>
          <p:nvPr/>
        </p:nvSpPr>
        <p:spPr>
          <a:xfrm>
            <a:off x="523681" y="863440"/>
            <a:ext cx="9601364" cy="835076"/>
          </a:xfrm>
          <a:prstGeom prst="rect">
            <a:avLst/>
          </a:prstGeom>
        </p:spPr>
        <p:txBody>
          <a:bodyPr vert="horz" lIns="91440" tIns="45720" rIns="91440" bIns="45720" rtlCol="0" anchor="b">
            <a:noAutofit/>
          </a:bodyPr>
          <a:lstStyle/>
          <a:p>
            <a:pPr defTabSz="914400">
              <a:lnSpc>
                <a:spcPct val="85000"/>
              </a:lnSpc>
              <a:spcBef>
                <a:spcPct val="0"/>
              </a:spcBef>
              <a:spcAft>
                <a:spcPts val="600"/>
              </a:spcAft>
            </a:pPr>
            <a:endParaRPr lang="en-US" sz="4000" b="1" spc="-50" dirty="0">
              <a:solidFill>
                <a:schemeClr val="accent1">
                  <a:lumMod val="50000"/>
                </a:schemeClr>
              </a:solidFill>
              <a:effectLst/>
              <a:latin typeface="+mj-lt"/>
              <a:ea typeface="+mj-ea"/>
              <a:cs typeface="+mj-cs"/>
            </a:endParaRPr>
          </a:p>
          <a:p>
            <a:pPr defTabSz="914400">
              <a:lnSpc>
                <a:spcPct val="85000"/>
              </a:lnSpc>
              <a:spcBef>
                <a:spcPct val="0"/>
              </a:spcBef>
              <a:spcAft>
                <a:spcPts val="600"/>
              </a:spcAft>
            </a:pPr>
            <a:r>
              <a:rPr lang="en-US" sz="4000" b="1" spc="-50" dirty="0">
                <a:solidFill>
                  <a:schemeClr val="accent1">
                    <a:lumMod val="50000"/>
                  </a:schemeClr>
                </a:solidFill>
                <a:effectLst/>
                <a:latin typeface="+mj-lt"/>
                <a:ea typeface="+mj-ea"/>
                <a:cs typeface="+mj-cs"/>
              </a:rPr>
              <a:t>The First Football Clubs</a:t>
            </a:r>
          </a:p>
        </p:txBody>
      </p:sp>
      <p:pic>
        <p:nvPicPr>
          <p:cNvPr id="16" name="Picture 15" descr="A group of people posing for a photo&#10;&#10;Description automatically generated">
            <a:extLst>
              <a:ext uri="{FF2B5EF4-FFF2-40B4-BE49-F238E27FC236}">
                <a16:creationId xmlns:a16="http://schemas.microsoft.com/office/drawing/2014/main" id="{74E74845-9DE9-4377-A2A5-998276BE9B97}"/>
              </a:ext>
            </a:extLst>
          </p:cNvPr>
          <p:cNvPicPr/>
          <p:nvPr/>
        </p:nvPicPr>
        <p:blipFill>
          <a:blip r:embed="rId3" cstate="screen">
            <a:extLst>
              <a:ext uri="{28A0092B-C50C-407E-A947-70E740481C1C}">
                <a14:useLocalDpi xmlns:a14="http://schemas.microsoft.com/office/drawing/2010/main"/>
              </a:ext>
            </a:extLst>
          </a:blip>
          <a:stretch>
            <a:fillRect/>
          </a:stretch>
        </p:blipFill>
        <p:spPr>
          <a:xfrm>
            <a:off x="523681" y="2498582"/>
            <a:ext cx="4783660" cy="3193093"/>
          </a:xfrm>
          <a:prstGeom prst="rect">
            <a:avLst/>
          </a:prstGeom>
        </p:spPr>
      </p:pic>
      <p:cxnSp>
        <p:nvCxnSpPr>
          <p:cNvPr id="138" name="Straight Connector 137">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26085" y="2308811"/>
            <a:ext cx="416695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9B3EDB1-59A9-4FE9-914C-1A4C933879F1}"/>
              </a:ext>
            </a:extLst>
          </p:cNvPr>
          <p:cNvSpPr txBox="1"/>
          <p:nvPr/>
        </p:nvSpPr>
        <p:spPr>
          <a:xfrm>
            <a:off x="5626084" y="2433565"/>
            <a:ext cx="4548398" cy="4503661"/>
          </a:xfrm>
          <a:prstGeom prst="rect">
            <a:avLst/>
          </a:prstGeom>
        </p:spPr>
        <p:txBody>
          <a:bodyPr vert="horz" lIns="0" tIns="45720" rIns="0" bIns="45720" rtlCol="0">
            <a:noAutofit/>
          </a:bodyPr>
          <a:lstStyle/>
          <a:p>
            <a:pPr defTabSz="914400">
              <a:lnSpc>
                <a:spcPct val="105000"/>
              </a:lnSpc>
              <a:spcBef>
                <a:spcPts val="1200"/>
              </a:spcBef>
              <a:spcAft>
                <a:spcPts val="600"/>
              </a:spcAft>
              <a:buClr>
                <a:schemeClr val="accent1"/>
              </a:buClr>
              <a:buFont typeface="Calibri" panose="020F0502020204030204" pitchFamily="34" charset="0"/>
            </a:pPr>
            <a:r>
              <a:rPr lang="en-US" sz="2400" dirty="0">
                <a:effectLst/>
              </a:rPr>
              <a:t>Many current teams dating back to the beginnings of the game</a:t>
            </a:r>
            <a:r>
              <a:rPr lang="en-US" sz="2400" dirty="0"/>
              <a:t> </a:t>
            </a:r>
            <a:r>
              <a:rPr lang="en-US" sz="2400" dirty="0">
                <a:effectLst/>
              </a:rPr>
              <a:t>are part of the Australian Football League. Apart from Melbourne (1859), other early clubs are: Geelong (1859), Carlton (1864), North Melbourne (1869), Port Adelaide (1870), Essendon (1872), and St Kilda (1873), South Melbourne (now Sydney Swans) (1874) and Footscray (now the Western Bulldogs) (1877).</a:t>
            </a:r>
            <a:endParaRPr lang="en-US" sz="2400" dirty="0"/>
          </a:p>
        </p:txBody>
      </p:sp>
      <p:sp>
        <p:nvSpPr>
          <p:cNvPr id="140" name="Rectangle 139">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7010269"/>
            <a:ext cx="10698149" cy="73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2" name="Rectangle 141">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234531" y="7149127"/>
            <a:ext cx="4231885" cy="404089"/>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687394" y="7149127"/>
            <a:ext cx="1151267" cy="404089"/>
          </a:xfrm>
        </p:spPr>
        <p:txBody>
          <a:bodyPr vert="horz" lIns="91440" tIns="45720" rIns="91440" bIns="45720" rtlCol="0" anchor="ctr">
            <a:normAutofit/>
          </a:bodyPr>
          <a:lstStyle/>
          <a:p>
            <a:pPr defTabSz="914400">
              <a:spcAft>
                <a:spcPts val="600"/>
              </a:spcAft>
            </a:pPr>
            <a:fld id="{DC56C17F-E5A4-4123-831E-B6BE4BD60FE1}" type="slidenum">
              <a:rPr lang="en-US" sz="1050" smtClean="0"/>
              <a:pPr defTabSz="914400">
                <a:spcAft>
                  <a:spcPts val="600"/>
                </a:spcAft>
              </a:pPr>
              <a:t>13</a:t>
            </a:fld>
            <a:endParaRPr lang="en-US" sz="1050"/>
          </a:p>
        </p:txBody>
      </p:sp>
    </p:spTree>
    <p:extLst>
      <p:ext uri="{BB962C8B-B14F-4D97-AF65-F5344CB8AC3E}">
        <p14:creationId xmlns:p14="http://schemas.microsoft.com/office/powerpoint/2010/main" val="3573316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16">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 name="Rectangle 118">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10269"/>
            <a:ext cx="10698163" cy="7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5" name="Straight Connector 120">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293" y="1923295"/>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7" name="Rectangle 122">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3" cy="7010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A99B896-38B5-4F22-87E6-81CD8993254A}"/>
              </a:ext>
            </a:extLst>
          </p:cNvPr>
          <p:cNvSpPr txBox="1"/>
          <p:nvPr/>
        </p:nvSpPr>
        <p:spPr>
          <a:xfrm>
            <a:off x="4365232" y="702702"/>
            <a:ext cx="5769366" cy="1605572"/>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endParaRPr lang="en-US" sz="4000" b="1" spc="-50" dirty="0">
              <a:solidFill>
                <a:schemeClr val="accent1">
                  <a:lumMod val="50000"/>
                </a:schemeClr>
              </a:solidFill>
              <a:effectLst/>
              <a:latin typeface="+mj-lt"/>
              <a:ea typeface="+mj-ea"/>
              <a:cs typeface="+mj-cs"/>
            </a:endParaRPr>
          </a:p>
          <a:p>
            <a:pPr defTabSz="914400">
              <a:lnSpc>
                <a:spcPct val="85000"/>
              </a:lnSpc>
              <a:spcBef>
                <a:spcPct val="0"/>
              </a:spcBef>
              <a:spcAft>
                <a:spcPts val="600"/>
              </a:spcAft>
            </a:pPr>
            <a:r>
              <a:rPr lang="en-US" sz="4000" b="1" spc="-50" dirty="0">
                <a:solidFill>
                  <a:schemeClr val="accent1">
                    <a:lumMod val="50000"/>
                  </a:schemeClr>
                </a:solidFill>
                <a:effectLst/>
                <a:latin typeface="+mj-lt"/>
                <a:ea typeface="+mj-ea"/>
                <a:cs typeface="+mj-cs"/>
              </a:rPr>
              <a:t>The First Football Clubs</a:t>
            </a:r>
          </a:p>
          <a:p>
            <a:pPr defTabSz="914400">
              <a:lnSpc>
                <a:spcPct val="85000"/>
              </a:lnSpc>
              <a:spcBef>
                <a:spcPct val="0"/>
              </a:spcBef>
              <a:spcAft>
                <a:spcPts val="1200"/>
              </a:spcAft>
            </a:pPr>
            <a:endParaRPr lang="en-US" sz="4000" b="1" spc="-50" dirty="0">
              <a:solidFill>
                <a:schemeClr val="accent1">
                  <a:lumMod val="50000"/>
                </a:schemeClr>
              </a:solidFill>
              <a:effectLst/>
              <a:latin typeface="+mj-lt"/>
              <a:ea typeface="+mj-ea"/>
              <a:cs typeface="+mj-cs"/>
            </a:endParaRPr>
          </a:p>
        </p:txBody>
      </p:sp>
      <p:pic>
        <p:nvPicPr>
          <p:cNvPr id="14" name="Picture 13" descr="A picture containing person, player, baseball, outdoor&#10;&#10;Description automatically generated">
            <a:extLst>
              <a:ext uri="{FF2B5EF4-FFF2-40B4-BE49-F238E27FC236}">
                <a16:creationId xmlns:a16="http://schemas.microsoft.com/office/drawing/2014/main" id="{3AD0352E-03F6-46B4-B170-B8FDCE8E0FD1}"/>
              </a:ext>
            </a:extLst>
          </p:cNvPr>
          <p:cNvPicPr/>
          <p:nvPr/>
        </p:nvPicPr>
        <p:blipFill>
          <a:blip r:embed="rId3">
            <a:extLst>
              <a:ext uri="{28A0092B-C50C-407E-A947-70E740481C1C}">
                <a14:useLocalDpi xmlns:a14="http://schemas.microsoft.com/office/drawing/2010/main" val="0"/>
              </a:ext>
            </a:extLst>
          </a:blip>
          <a:stretch>
            <a:fillRect/>
          </a:stretch>
        </p:blipFill>
        <p:spPr>
          <a:xfrm>
            <a:off x="620904" y="708385"/>
            <a:ext cx="3381875" cy="5881522"/>
          </a:xfrm>
          <a:prstGeom prst="rect">
            <a:avLst/>
          </a:prstGeom>
        </p:spPr>
      </p:pic>
      <p:cxnSp>
        <p:nvCxnSpPr>
          <p:cNvPr id="139" name="Straight Connector 124">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65231" y="2308811"/>
            <a:ext cx="5343612"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E0C816B-4EC7-4770-BB9D-B851C81953DC}"/>
              </a:ext>
            </a:extLst>
          </p:cNvPr>
          <p:cNvSpPr txBox="1"/>
          <p:nvPr/>
        </p:nvSpPr>
        <p:spPr>
          <a:xfrm>
            <a:off x="4365230" y="2433565"/>
            <a:ext cx="5769367" cy="4453569"/>
          </a:xfrm>
          <a:prstGeom prst="rect">
            <a:avLst/>
          </a:prstGeom>
        </p:spPr>
        <p:txBody>
          <a:bodyPr vert="horz" lIns="0" tIns="45720" rIns="0" bIns="45720" rtlCol="0">
            <a:normAutofit lnSpcReduction="10000"/>
          </a:bodyPr>
          <a:lstStyle/>
          <a:p>
            <a:pPr defTabSz="914400">
              <a:lnSpc>
                <a:spcPct val="110000"/>
              </a:lnSpc>
              <a:spcBef>
                <a:spcPts val="1200"/>
              </a:spcBef>
              <a:spcAft>
                <a:spcPts val="600"/>
              </a:spcAft>
              <a:buClr>
                <a:schemeClr val="accent1"/>
              </a:buClr>
              <a:buFont typeface="Calibri" panose="020F0502020204030204" pitchFamily="34" charset="0"/>
            </a:pPr>
            <a:r>
              <a:rPr lang="en-US" sz="2400" dirty="0">
                <a:effectLst/>
              </a:rPr>
              <a:t>The first football club in South Australia was formed in 1860 and the first club in Queensland by 1886.</a:t>
            </a:r>
          </a:p>
          <a:p>
            <a:pPr defTabSz="914400">
              <a:lnSpc>
                <a:spcPct val="110000"/>
              </a:lnSpc>
              <a:spcBef>
                <a:spcPts val="1200"/>
              </a:spcBef>
              <a:spcAft>
                <a:spcPts val="600"/>
              </a:spcAft>
              <a:buClr>
                <a:schemeClr val="accent1"/>
              </a:buClr>
              <a:buFont typeface="Calibri" panose="020F0502020204030204" pitchFamily="34" charset="0"/>
            </a:pPr>
            <a:r>
              <a:rPr lang="en-US" sz="2400" dirty="0">
                <a:effectLst/>
              </a:rPr>
              <a:t>From 1887 both the Victorian Football Association and the South Australian Football Association were operating as eight-team leagues. The first inter-colony match was played before the end of the 1870s.</a:t>
            </a:r>
          </a:p>
          <a:p>
            <a:pPr defTabSz="914400">
              <a:lnSpc>
                <a:spcPct val="110000"/>
              </a:lnSpc>
              <a:spcBef>
                <a:spcPts val="1200"/>
              </a:spcBef>
              <a:spcAft>
                <a:spcPts val="600"/>
              </a:spcAft>
              <a:buClr>
                <a:schemeClr val="accent1"/>
              </a:buClr>
              <a:buFont typeface="Calibri" panose="020F0502020204030204" pitchFamily="34" charset="0"/>
            </a:pPr>
            <a:r>
              <a:rPr lang="en-US" sz="2400" dirty="0">
                <a:effectLst/>
              </a:rPr>
              <a:t>The photo shows a South Australian footballer in uniform, circa 1870.</a:t>
            </a:r>
          </a:p>
        </p:txBody>
      </p:sp>
      <p:sp>
        <p:nvSpPr>
          <p:cNvPr id="141" name="Rectangle 126">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7010269"/>
            <a:ext cx="10698149" cy="73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Rectangle 128">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234531" y="7149127"/>
            <a:ext cx="4231885" cy="404089"/>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687394" y="7149127"/>
            <a:ext cx="1151267" cy="404089"/>
          </a:xfrm>
        </p:spPr>
        <p:txBody>
          <a:bodyPr vert="horz" lIns="91440" tIns="45720" rIns="91440" bIns="45720" rtlCol="0" anchor="ctr">
            <a:normAutofit/>
          </a:bodyPr>
          <a:lstStyle/>
          <a:p>
            <a:pPr defTabSz="914400">
              <a:spcAft>
                <a:spcPts val="600"/>
              </a:spcAft>
            </a:pPr>
            <a:fld id="{DC56C17F-E5A4-4123-831E-B6BE4BD60FE1}" type="slidenum">
              <a:rPr lang="en-US" sz="1050" smtClean="0"/>
              <a:pPr defTabSz="914400">
                <a:spcAft>
                  <a:spcPts val="600"/>
                </a:spcAft>
              </a:pPr>
              <a:t>14</a:t>
            </a:fld>
            <a:endParaRPr lang="en-US" sz="1050"/>
          </a:p>
        </p:txBody>
      </p:sp>
    </p:spTree>
    <p:extLst>
      <p:ext uri="{BB962C8B-B14F-4D97-AF65-F5344CB8AC3E}">
        <p14:creationId xmlns:p14="http://schemas.microsoft.com/office/powerpoint/2010/main" val="3232527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10269"/>
            <a:ext cx="10698163" cy="7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8" name="Straight Connector 87">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293" y="1923295"/>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A99B896-38B5-4F22-87E6-81CD8993254A}"/>
              </a:ext>
            </a:extLst>
          </p:cNvPr>
          <p:cNvSpPr txBox="1"/>
          <p:nvPr/>
        </p:nvSpPr>
        <p:spPr>
          <a:xfrm>
            <a:off x="962834" y="317187"/>
            <a:ext cx="8825984" cy="1605571"/>
          </a:xfrm>
          <a:prstGeom prst="rect">
            <a:avLst/>
          </a:prstGeom>
        </p:spPr>
        <p:txBody>
          <a:bodyPr vert="horz" lIns="91440" tIns="45720" rIns="91440" bIns="45720" rtlCol="0" anchor="b">
            <a:normAutofit/>
          </a:bodyPr>
          <a:lstStyle/>
          <a:p>
            <a:pPr defTabSz="914400">
              <a:lnSpc>
                <a:spcPct val="85000"/>
              </a:lnSpc>
              <a:spcBef>
                <a:spcPct val="0"/>
              </a:spcBef>
              <a:spcAft>
                <a:spcPts val="1200"/>
              </a:spcAft>
            </a:pPr>
            <a:r>
              <a:rPr lang="en-US" sz="4000" b="1" spc="-50" dirty="0">
                <a:solidFill>
                  <a:schemeClr val="accent1">
                    <a:lumMod val="50000"/>
                  </a:schemeClr>
                </a:solidFill>
                <a:effectLst/>
                <a:latin typeface="+mj-lt"/>
                <a:ea typeface="+mj-ea"/>
                <a:cs typeface="+mj-cs"/>
              </a:rPr>
              <a:t>The Development of Football</a:t>
            </a:r>
          </a:p>
          <a:p>
            <a:pPr defTabSz="914400">
              <a:lnSpc>
                <a:spcPct val="85000"/>
              </a:lnSpc>
              <a:spcBef>
                <a:spcPct val="0"/>
              </a:spcBef>
              <a:spcAft>
                <a:spcPts val="1200"/>
              </a:spcAft>
            </a:pPr>
            <a:r>
              <a:rPr lang="en-US" sz="3000" b="1" spc="-50" dirty="0">
                <a:solidFill>
                  <a:schemeClr val="accent1">
                    <a:lumMod val="50000"/>
                  </a:schemeClr>
                </a:solidFill>
                <a:effectLst/>
                <a:latin typeface="+mj-lt"/>
                <a:ea typeface="+mj-ea"/>
                <a:cs typeface="+mj-cs"/>
              </a:rPr>
              <a:t>Victorian Football Association (VFA)</a:t>
            </a:r>
          </a:p>
        </p:txBody>
      </p:sp>
      <p:sp>
        <p:nvSpPr>
          <p:cNvPr id="15" name="TextBox 14">
            <a:extLst>
              <a:ext uri="{FF2B5EF4-FFF2-40B4-BE49-F238E27FC236}">
                <a16:creationId xmlns:a16="http://schemas.microsoft.com/office/drawing/2014/main" id="{30DDE30D-1A20-442B-809F-1BDB5A791D95}"/>
              </a:ext>
            </a:extLst>
          </p:cNvPr>
          <p:cNvSpPr txBox="1"/>
          <p:nvPr/>
        </p:nvSpPr>
        <p:spPr>
          <a:xfrm>
            <a:off x="6711044" y="2004366"/>
            <a:ext cx="3362552" cy="4399673"/>
          </a:xfrm>
          <a:prstGeom prst="rect">
            <a:avLst/>
          </a:prstGeom>
        </p:spPr>
        <p:txBody>
          <a:bodyPr vert="horz" lIns="0" tIns="45720" rIns="0" bIns="45720" rtlCol="0">
            <a:normAutofit fontScale="92500"/>
          </a:bodyPr>
          <a:lstStyle/>
          <a:p>
            <a:pPr defTabSz="914400">
              <a:lnSpc>
                <a:spcPct val="114000"/>
              </a:lnSpc>
              <a:spcBef>
                <a:spcPts val="1200"/>
              </a:spcBef>
              <a:spcAft>
                <a:spcPts val="600"/>
              </a:spcAft>
              <a:buClr>
                <a:schemeClr val="accent1"/>
              </a:buClr>
              <a:buFont typeface="Calibri" panose="020F0502020204030204" pitchFamily="34" charset="0"/>
            </a:pPr>
            <a:r>
              <a:rPr lang="en-US" sz="2600" dirty="0">
                <a:effectLst/>
              </a:rPr>
              <a:t>The Victorian Football Association (VFA) was established in 1877 and quickly went on to become the main football competition. It had an initial membership of 10 senior clubs. By 1896, there were 13 teams in the VFA Senior competition.</a:t>
            </a:r>
          </a:p>
        </p:txBody>
      </p:sp>
      <p:pic>
        <p:nvPicPr>
          <p:cNvPr id="16" name="Picture 15" descr="A group of people posing for a photo&#10;&#10;Description automatically generated">
            <a:extLst>
              <a:ext uri="{FF2B5EF4-FFF2-40B4-BE49-F238E27FC236}">
                <a16:creationId xmlns:a16="http://schemas.microsoft.com/office/drawing/2014/main" id="{26EB0FD6-D43C-4864-84AE-237546CD4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293" y="2155338"/>
            <a:ext cx="5397242" cy="3216755"/>
          </a:xfrm>
          <a:prstGeom prst="rect">
            <a:avLst/>
          </a:prstGeom>
        </p:spPr>
      </p:pic>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234531" y="7149127"/>
            <a:ext cx="4231885" cy="404089"/>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687394" y="7149127"/>
            <a:ext cx="1151267" cy="404089"/>
          </a:xfrm>
        </p:spPr>
        <p:txBody>
          <a:bodyPr vert="horz" lIns="91440" tIns="45720" rIns="91440" bIns="45720" rtlCol="0" anchor="ctr">
            <a:normAutofit/>
          </a:bodyPr>
          <a:lstStyle/>
          <a:p>
            <a:pPr defTabSz="914400">
              <a:spcAft>
                <a:spcPts val="600"/>
              </a:spcAft>
            </a:pPr>
            <a:fld id="{DC56C17F-E5A4-4123-831E-B6BE4BD60FE1}" type="slidenum">
              <a:rPr lang="en-US" sz="1050" smtClean="0"/>
              <a:pPr defTabSz="914400">
                <a:spcAft>
                  <a:spcPts val="600"/>
                </a:spcAft>
              </a:pPr>
              <a:t>15</a:t>
            </a:fld>
            <a:endParaRPr lang="en-US" sz="1050"/>
          </a:p>
        </p:txBody>
      </p:sp>
      <p:sp>
        <p:nvSpPr>
          <p:cNvPr id="21" name="TextBox 20">
            <a:extLst>
              <a:ext uri="{FF2B5EF4-FFF2-40B4-BE49-F238E27FC236}">
                <a16:creationId xmlns:a16="http://schemas.microsoft.com/office/drawing/2014/main" id="{61DDF717-257C-4714-9B90-992F68C5EA60}"/>
              </a:ext>
            </a:extLst>
          </p:cNvPr>
          <p:cNvSpPr txBox="1"/>
          <p:nvPr/>
        </p:nvSpPr>
        <p:spPr>
          <a:xfrm>
            <a:off x="1292222" y="5521341"/>
            <a:ext cx="4569736" cy="830997"/>
          </a:xfrm>
          <a:prstGeom prst="rect">
            <a:avLst/>
          </a:prstGeom>
          <a:noFill/>
        </p:spPr>
        <p:txBody>
          <a:bodyPr wrap="square">
            <a:spAutoFit/>
          </a:bodyPr>
          <a:lstStyle/>
          <a:p>
            <a:pPr algn="ctr"/>
            <a:r>
              <a:rPr lang="en-US" sz="2400" dirty="0">
                <a:effectLst/>
              </a:rPr>
              <a:t>The Carlton football team were the first VFA club to premier in 1877.</a:t>
            </a:r>
            <a:endParaRPr lang="en-AU" sz="2400" dirty="0"/>
          </a:p>
        </p:txBody>
      </p:sp>
    </p:spTree>
    <p:extLst>
      <p:ext uri="{BB962C8B-B14F-4D97-AF65-F5344CB8AC3E}">
        <p14:creationId xmlns:p14="http://schemas.microsoft.com/office/powerpoint/2010/main" val="3520653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Rectangle 94">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10269"/>
            <a:ext cx="10698163" cy="7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7" name="Straight Connector 96">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293" y="1923295"/>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A99B896-38B5-4F22-87E6-81CD8993254A}"/>
              </a:ext>
            </a:extLst>
          </p:cNvPr>
          <p:cNvSpPr txBox="1"/>
          <p:nvPr/>
        </p:nvSpPr>
        <p:spPr>
          <a:xfrm>
            <a:off x="962834" y="317187"/>
            <a:ext cx="8825984" cy="1605571"/>
          </a:xfrm>
          <a:prstGeom prst="rect">
            <a:avLst/>
          </a:prstGeom>
        </p:spPr>
        <p:txBody>
          <a:bodyPr vert="horz" lIns="91440" tIns="45720" rIns="91440" bIns="45720" rtlCol="0" anchor="b">
            <a:normAutofit/>
          </a:bodyPr>
          <a:lstStyle/>
          <a:p>
            <a:pPr defTabSz="914400">
              <a:lnSpc>
                <a:spcPct val="85000"/>
              </a:lnSpc>
              <a:spcBef>
                <a:spcPct val="0"/>
              </a:spcBef>
              <a:spcAft>
                <a:spcPts val="1200"/>
              </a:spcAft>
            </a:pPr>
            <a:r>
              <a:rPr lang="en-US" sz="4000" b="1" spc="-50" dirty="0">
                <a:solidFill>
                  <a:schemeClr val="accent1">
                    <a:lumMod val="50000"/>
                  </a:schemeClr>
                </a:solidFill>
                <a:effectLst/>
                <a:latin typeface="+mj-lt"/>
                <a:ea typeface="+mj-ea"/>
                <a:cs typeface="+mj-cs"/>
              </a:rPr>
              <a:t>The Development of Football</a:t>
            </a:r>
          </a:p>
          <a:p>
            <a:pPr defTabSz="914400">
              <a:lnSpc>
                <a:spcPct val="85000"/>
              </a:lnSpc>
              <a:spcBef>
                <a:spcPct val="0"/>
              </a:spcBef>
              <a:spcAft>
                <a:spcPts val="1200"/>
              </a:spcAft>
            </a:pPr>
            <a:r>
              <a:rPr lang="en-US" sz="3000" b="1" spc="-50" dirty="0">
                <a:solidFill>
                  <a:schemeClr val="accent1">
                    <a:lumMod val="50000"/>
                  </a:schemeClr>
                </a:solidFill>
                <a:effectLst/>
                <a:latin typeface="+mj-lt"/>
                <a:ea typeface="+mj-ea"/>
                <a:cs typeface="+mj-cs"/>
              </a:rPr>
              <a:t>Victorian Football League (VFL)</a:t>
            </a:r>
          </a:p>
        </p:txBody>
      </p:sp>
      <p:pic>
        <p:nvPicPr>
          <p:cNvPr id="11" name="Picture 10">
            <a:extLst>
              <a:ext uri="{FF2B5EF4-FFF2-40B4-BE49-F238E27FC236}">
                <a16:creationId xmlns:a16="http://schemas.microsoft.com/office/drawing/2014/main" id="{F117B6BD-793C-445F-9FED-55DD3AB1D8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292" y="2277776"/>
            <a:ext cx="5059593" cy="3833970"/>
          </a:xfrm>
          <a:prstGeom prst="rect">
            <a:avLst/>
          </a:prstGeom>
        </p:spPr>
      </p:pic>
      <p:sp>
        <p:nvSpPr>
          <p:cNvPr id="13" name="TextBox 12">
            <a:extLst>
              <a:ext uri="{FF2B5EF4-FFF2-40B4-BE49-F238E27FC236}">
                <a16:creationId xmlns:a16="http://schemas.microsoft.com/office/drawing/2014/main" id="{0C4CDDBD-46DD-4CE5-95DE-895936F73A4A}"/>
              </a:ext>
            </a:extLst>
          </p:cNvPr>
          <p:cNvSpPr txBox="1"/>
          <p:nvPr/>
        </p:nvSpPr>
        <p:spPr>
          <a:xfrm>
            <a:off x="6515100" y="2115738"/>
            <a:ext cx="3273718" cy="4452705"/>
          </a:xfrm>
          <a:prstGeom prst="rect">
            <a:avLst/>
          </a:prstGeom>
        </p:spPr>
        <p:txBody>
          <a:bodyPr vert="horz" lIns="0" tIns="45720" rIns="0" bIns="45720" rtlCol="0">
            <a:normAutofit/>
          </a:bodyPr>
          <a:lstStyle/>
          <a:p>
            <a:pPr defTabSz="914400">
              <a:lnSpc>
                <a:spcPct val="114000"/>
              </a:lnSpc>
              <a:spcBef>
                <a:spcPts val="600"/>
              </a:spcBef>
              <a:spcAft>
                <a:spcPts val="600"/>
              </a:spcAft>
              <a:buClr>
                <a:schemeClr val="accent1"/>
              </a:buClr>
              <a:buFont typeface="Calibri" panose="020F0502020204030204" pitchFamily="34" charset="0"/>
            </a:pPr>
            <a:r>
              <a:rPr lang="en-US" sz="2400" dirty="0">
                <a:effectLst/>
              </a:rPr>
              <a:t>In 1896, a power struggle between the VFA's clubs occurred with the six strongest clubs seceding from the VFA and founding a new competition, the Victorian Football League (VFL). Its inaugural season was in 1897.</a:t>
            </a:r>
            <a:endParaRPr lang="en-US" sz="2400" dirty="0"/>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234531" y="7149127"/>
            <a:ext cx="4231885" cy="404089"/>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687394" y="7149127"/>
            <a:ext cx="1151267" cy="404089"/>
          </a:xfrm>
        </p:spPr>
        <p:txBody>
          <a:bodyPr vert="horz" lIns="91440" tIns="45720" rIns="91440" bIns="45720" rtlCol="0" anchor="ctr">
            <a:normAutofit/>
          </a:bodyPr>
          <a:lstStyle/>
          <a:p>
            <a:pPr defTabSz="914400">
              <a:spcAft>
                <a:spcPts val="600"/>
              </a:spcAft>
            </a:pPr>
            <a:fld id="{DC56C17F-E5A4-4123-831E-B6BE4BD60FE1}" type="slidenum">
              <a:rPr lang="en-US" sz="1050" smtClean="0"/>
              <a:pPr defTabSz="914400">
                <a:spcAft>
                  <a:spcPts val="600"/>
                </a:spcAft>
              </a:pPr>
              <a:t>16</a:t>
            </a:fld>
            <a:endParaRPr lang="en-US" sz="1050"/>
          </a:p>
        </p:txBody>
      </p:sp>
      <p:sp>
        <p:nvSpPr>
          <p:cNvPr id="18" name="TextBox 17">
            <a:extLst>
              <a:ext uri="{FF2B5EF4-FFF2-40B4-BE49-F238E27FC236}">
                <a16:creationId xmlns:a16="http://schemas.microsoft.com/office/drawing/2014/main" id="{815FB616-16CB-4481-9237-FDA851DD7168}"/>
              </a:ext>
            </a:extLst>
          </p:cNvPr>
          <p:cNvSpPr txBox="1"/>
          <p:nvPr/>
        </p:nvSpPr>
        <p:spPr>
          <a:xfrm>
            <a:off x="1047292" y="6177221"/>
            <a:ext cx="4301789" cy="830997"/>
          </a:xfrm>
          <a:prstGeom prst="rect">
            <a:avLst/>
          </a:prstGeom>
          <a:noFill/>
        </p:spPr>
        <p:txBody>
          <a:bodyPr wrap="square">
            <a:spAutoFit/>
          </a:bodyPr>
          <a:lstStyle/>
          <a:p>
            <a:pPr algn="ctr"/>
            <a:r>
              <a:rPr lang="en-AU" sz="2400" dirty="0">
                <a:effectLst/>
                <a:latin typeface="Calibri" panose="020F0502020204030204" pitchFamily="34" charset="0"/>
                <a:ea typeface="Calibri" panose="020F0502020204030204" pitchFamily="34" charset="0"/>
              </a:rPr>
              <a:t>The first VFL club to premier was Essendon in 1897</a:t>
            </a:r>
            <a:r>
              <a:rPr lang="en-AU" sz="2400" dirty="0">
                <a:latin typeface="Calibri" panose="020F0502020204030204" pitchFamily="34" charset="0"/>
                <a:ea typeface="Calibri" panose="020F0502020204030204" pitchFamily="34" charset="0"/>
              </a:rPr>
              <a:t>. </a:t>
            </a:r>
            <a:endParaRPr lang="en-AU" sz="2400" dirty="0"/>
          </a:p>
        </p:txBody>
      </p:sp>
    </p:spTree>
    <p:extLst>
      <p:ext uri="{BB962C8B-B14F-4D97-AF65-F5344CB8AC3E}">
        <p14:creationId xmlns:p14="http://schemas.microsoft.com/office/powerpoint/2010/main" val="2854612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 name="Rectangle 103">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10269"/>
            <a:ext cx="10698163" cy="7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6" name="Straight Connector 105">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293" y="1923295"/>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A99B896-38B5-4F22-87E6-81CD8993254A}"/>
              </a:ext>
            </a:extLst>
          </p:cNvPr>
          <p:cNvSpPr txBox="1"/>
          <p:nvPr/>
        </p:nvSpPr>
        <p:spPr>
          <a:xfrm>
            <a:off x="962834" y="317187"/>
            <a:ext cx="8825984" cy="1605571"/>
          </a:xfrm>
          <a:prstGeom prst="rect">
            <a:avLst/>
          </a:prstGeom>
        </p:spPr>
        <p:txBody>
          <a:bodyPr vert="horz" lIns="91440" tIns="45720" rIns="91440" bIns="45720" rtlCol="0" anchor="b">
            <a:normAutofit/>
          </a:bodyPr>
          <a:lstStyle/>
          <a:p>
            <a:pPr defTabSz="914400">
              <a:lnSpc>
                <a:spcPct val="85000"/>
              </a:lnSpc>
              <a:spcBef>
                <a:spcPct val="0"/>
              </a:spcBef>
              <a:spcAft>
                <a:spcPts val="1200"/>
              </a:spcAft>
            </a:pPr>
            <a:r>
              <a:rPr lang="en-US" sz="4000" b="1" kern="1200" spc="-50" baseline="0" dirty="0">
                <a:solidFill>
                  <a:schemeClr val="accent1">
                    <a:lumMod val="50000"/>
                  </a:schemeClr>
                </a:solidFill>
                <a:effectLst/>
                <a:latin typeface="+mj-lt"/>
                <a:ea typeface="+mj-ea"/>
                <a:cs typeface="+mj-cs"/>
              </a:rPr>
              <a:t>The Development of Football</a:t>
            </a:r>
          </a:p>
          <a:p>
            <a:pPr defTabSz="914400">
              <a:lnSpc>
                <a:spcPct val="85000"/>
              </a:lnSpc>
              <a:spcBef>
                <a:spcPct val="0"/>
              </a:spcBef>
              <a:spcAft>
                <a:spcPts val="1200"/>
              </a:spcAft>
            </a:pPr>
            <a:r>
              <a:rPr lang="en-US" sz="3000" b="1" kern="1200" spc="-50" baseline="0" dirty="0">
                <a:solidFill>
                  <a:schemeClr val="accent1">
                    <a:lumMod val="50000"/>
                  </a:schemeClr>
                </a:solidFill>
                <a:effectLst/>
                <a:latin typeface="+mj-lt"/>
                <a:ea typeface="+mj-ea"/>
                <a:cs typeface="+mj-cs"/>
              </a:rPr>
              <a:t>Victorian Football League (VFL)</a:t>
            </a:r>
          </a:p>
        </p:txBody>
      </p:sp>
      <p:pic>
        <p:nvPicPr>
          <p:cNvPr id="14" name="Picture 13" descr="A close up of a plaque&#10;&#10;Description automatically generated">
            <a:extLst>
              <a:ext uri="{FF2B5EF4-FFF2-40B4-BE49-F238E27FC236}">
                <a16:creationId xmlns:a16="http://schemas.microsoft.com/office/drawing/2014/main" id="{B7E9BEA3-6D5E-4BCD-835A-8572A651F0B2}"/>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944541" y="2413444"/>
            <a:ext cx="2289990" cy="3399639"/>
          </a:xfrm>
          <a:prstGeom prst="rect">
            <a:avLst/>
          </a:prstGeom>
        </p:spPr>
      </p:pic>
      <p:sp>
        <p:nvSpPr>
          <p:cNvPr id="13" name="TextBox 12">
            <a:extLst>
              <a:ext uri="{FF2B5EF4-FFF2-40B4-BE49-F238E27FC236}">
                <a16:creationId xmlns:a16="http://schemas.microsoft.com/office/drawing/2014/main" id="{0C4CDDBD-46DD-4CE5-95DE-895936F73A4A}"/>
              </a:ext>
            </a:extLst>
          </p:cNvPr>
          <p:cNvSpPr txBox="1"/>
          <p:nvPr/>
        </p:nvSpPr>
        <p:spPr>
          <a:xfrm>
            <a:off x="3494314" y="2042697"/>
            <a:ext cx="6294504" cy="4798974"/>
          </a:xfrm>
          <a:prstGeom prst="rect">
            <a:avLst/>
          </a:prstGeom>
        </p:spPr>
        <p:txBody>
          <a:bodyPr vert="horz" lIns="0" tIns="45720" rIns="0" bIns="45720" rtlCol="0">
            <a:noAutofit/>
          </a:bodyPr>
          <a:lstStyle/>
          <a:p>
            <a:pPr defTabSz="914400">
              <a:lnSpc>
                <a:spcPct val="110000"/>
              </a:lnSpc>
              <a:spcBef>
                <a:spcPts val="1200"/>
              </a:spcBef>
              <a:spcAft>
                <a:spcPts val="600"/>
              </a:spcAft>
              <a:buClr>
                <a:schemeClr val="accent1"/>
              </a:buClr>
              <a:buFont typeface="Calibri" panose="020F0502020204030204" pitchFamily="34" charset="0"/>
            </a:pPr>
            <a:r>
              <a:rPr lang="en-US" sz="2400" dirty="0">
                <a:effectLst/>
              </a:rPr>
              <a:t>Several innovations were made to entice the public's interest, including an annual finals tournament; and, the establishment of the modern scoring system, six points awarded for a goal, and one point for a behind.</a:t>
            </a:r>
          </a:p>
          <a:p>
            <a:pPr defTabSz="914400">
              <a:lnSpc>
                <a:spcPct val="110000"/>
              </a:lnSpc>
              <a:spcBef>
                <a:spcPts val="1200"/>
              </a:spcBef>
              <a:spcAft>
                <a:spcPts val="600"/>
              </a:spcAft>
              <a:buClr>
                <a:schemeClr val="accent1"/>
              </a:buClr>
              <a:buFont typeface="Calibri" panose="020F0502020204030204" pitchFamily="34" charset="0"/>
            </a:pPr>
            <a:r>
              <a:rPr lang="en-US" sz="2400" dirty="0">
                <a:effectLst/>
              </a:rPr>
              <a:t>Essendon were the first VFL premiers by topping the 1897 round robin finals ladder. Subsequently, a new finals system was implemented in that a final match, or "Grand Final", determined the premiers</a:t>
            </a:r>
            <a:r>
              <a:rPr lang="en-US" sz="2400" dirty="0"/>
              <a:t>.</a:t>
            </a:r>
          </a:p>
          <a:p>
            <a:pPr defTabSz="914400">
              <a:lnSpc>
                <a:spcPct val="110000"/>
              </a:lnSpc>
              <a:spcBef>
                <a:spcPts val="1200"/>
              </a:spcBef>
              <a:spcAft>
                <a:spcPts val="600"/>
              </a:spcAft>
              <a:buClr>
                <a:schemeClr val="accent1"/>
              </a:buClr>
              <a:buFont typeface="Calibri" panose="020F0502020204030204" pitchFamily="34" charset="0"/>
            </a:pPr>
            <a:r>
              <a:rPr lang="en-US" sz="2400" dirty="0">
                <a:effectLst/>
              </a:rPr>
              <a:t>In 1908, the League expanded to ten teams and by 1925, there were 12 teams.</a:t>
            </a:r>
            <a:br>
              <a:rPr lang="en-US" sz="2400" dirty="0">
                <a:effectLst/>
              </a:rPr>
            </a:br>
            <a:endParaRPr lang="en-US" sz="2400" dirty="0">
              <a:effectLst/>
            </a:endParaRPr>
          </a:p>
          <a:p>
            <a:pPr defTabSz="914400">
              <a:lnSpc>
                <a:spcPct val="110000"/>
              </a:lnSpc>
              <a:spcBef>
                <a:spcPts val="1200"/>
              </a:spcBef>
              <a:spcAft>
                <a:spcPts val="600"/>
              </a:spcAft>
              <a:buClr>
                <a:schemeClr val="accent1"/>
              </a:buClr>
              <a:buFont typeface="Calibri" panose="020F0502020204030204" pitchFamily="34" charset="0"/>
            </a:pPr>
            <a:endParaRPr lang="en-US" sz="2400" dirty="0">
              <a:effectLst/>
            </a:endParaRPr>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234531" y="7149127"/>
            <a:ext cx="4231885" cy="404089"/>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687394" y="7149127"/>
            <a:ext cx="1151267" cy="404089"/>
          </a:xfrm>
        </p:spPr>
        <p:txBody>
          <a:bodyPr vert="horz" lIns="91440" tIns="45720" rIns="91440" bIns="45720" rtlCol="0" anchor="ctr">
            <a:normAutofit/>
          </a:bodyPr>
          <a:lstStyle/>
          <a:p>
            <a:pPr defTabSz="914400">
              <a:spcAft>
                <a:spcPts val="600"/>
              </a:spcAft>
            </a:pPr>
            <a:fld id="{DC56C17F-E5A4-4123-831E-B6BE4BD60FE1}" type="slidenum">
              <a:rPr lang="en-US" sz="1050" smtClean="0"/>
              <a:pPr defTabSz="914400">
                <a:spcAft>
                  <a:spcPts val="600"/>
                </a:spcAft>
              </a:pPr>
              <a:t>17</a:t>
            </a:fld>
            <a:endParaRPr lang="en-US" sz="1050"/>
          </a:p>
        </p:txBody>
      </p:sp>
    </p:spTree>
    <p:extLst>
      <p:ext uri="{BB962C8B-B14F-4D97-AF65-F5344CB8AC3E}">
        <p14:creationId xmlns:p14="http://schemas.microsoft.com/office/powerpoint/2010/main" val="1147965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3" name="Rectangle 1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10269"/>
            <a:ext cx="10698163" cy="7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5" name="Straight Connector 1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293" y="1923295"/>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A99B896-38B5-4F22-87E6-81CD8993254A}"/>
              </a:ext>
            </a:extLst>
          </p:cNvPr>
          <p:cNvSpPr txBox="1"/>
          <p:nvPr/>
        </p:nvSpPr>
        <p:spPr>
          <a:xfrm>
            <a:off x="962834" y="317187"/>
            <a:ext cx="8825984" cy="1605571"/>
          </a:xfrm>
          <a:prstGeom prst="rect">
            <a:avLst/>
          </a:prstGeom>
        </p:spPr>
        <p:txBody>
          <a:bodyPr vert="horz" lIns="91440" tIns="45720" rIns="91440" bIns="45720" rtlCol="0" anchor="b">
            <a:normAutofit/>
          </a:bodyPr>
          <a:lstStyle/>
          <a:p>
            <a:pPr defTabSz="914400">
              <a:lnSpc>
                <a:spcPct val="85000"/>
              </a:lnSpc>
              <a:spcBef>
                <a:spcPct val="0"/>
              </a:spcBef>
              <a:spcAft>
                <a:spcPts val="1200"/>
              </a:spcAft>
            </a:pPr>
            <a:r>
              <a:rPr lang="en-US" sz="4000" b="1" spc="-50" dirty="0">
                <a:solidFill>
                  <a:schemeClr val="accent1">
                    <a:lumMod val="50000"/>
                  </a:schemeClr>
                </a:solidFill>
                <a:effectLst/>
                <a:latin typeface="+mj-lt"/>
                <a:ea typeface="+mj-ea"/>
                <a:cs typeface="+mj-cs"/>
              </a:rPr>
              <a:t>The Development of Football</a:t>
            </a:r>
          </a:p>
          <a:p>
            <a:pPr defTabSz="914400">
              <a:lnSpc>
                <a:spcPct val="85000"/>
              </a:lnSpc>
              <a:spcBef>
                <a:spcPct val="0"/>
              </a:spcBef>
              <a:spcAft>
                <a:spcPts val="1200"/>
              </a:spcAft>
            </a:pPr>
            <a:r>
              <a:rPr lang="en-US" sz="3000" b="1" spc="-50" dirty="0">
                <a:solidFill>
                  <a:schemeClr val="accent1">
                    <a:lumMod val="50000"/>
                  </a:schemeClr>
                </a:solidFill>
                <a:latin typeface="+mj-lt"/>
                <a:ea typeface="+mj-ea"/>
                <a:cs typeface="+mj-cs"/>
              </a:rPr>
              <a:t>Australian</a:t>
            </a:r>
            <a:r>
              <a:rPr lang="en-US" sz="3000" b="1" spc="-50" dirty="0">
                <a:solidFill>
                  <a:schemeClr val="accent1">
                    <a:lumMod val="50000"/>
                  </a:schemeClr>
                </a:solidFill>
                <a:effectLst/>
                <a:latin typeface="+mj-lt"/>
                <a:ea typeface="+mj-ea"/>
                <a:cs typeface="+mj-cs"/>
              </a:rPr>
              <a:t> Football </a:t>
            </a:r>
            <a:r>
              <a:rPr lang="en-US" sz="3000" b="1" spc="-50">
                <a:solidFill>
                  <a:schemeClr val="accent1">
                    <a:lumMod val="50000"/>
                  </a:schemeClr>
                </a:solidFill>
                <a:effectLst/>
                <a:latin typeface="+mj-lt"/>
                <a:ea typeface="+mj-ea"/>
                <a:cs typeface="+mj-cs"/>
              </a:rPr>
              <a:t>League (AFL</a:t>
            </a:r>
            <a:r>
              <a:rPr lang="en-US" sz="3000" b="1" spc="-50" dirty="0">
                <a:solidFill>
                  <a:schemeClr val="accent1">
                    <a:lumMod val="50000"/>
                  </a:schemeClr>
                </a:solidFill>
                <a:effectLst/>
                <a:latin typeface="+mj-lt"/>
                <a:ea typeface="+mj-ea"/>
                <a:cs typeface="+mj-cs"/>
              </a:rPr>
              <a:t>)</a:t>
            </a:r>
          </a:p>
        </p:txBody>
      </p:sp>
      <p:pic>
        <p:nvPicPr>
          <p:cNvPr id="10" name="Picture 9" descr="Logo&#10;&#10;Description automatically generated">
            <a:extLst>
              <a:ext uri="{FF2B5EF4-FFF2-40B4-BE49-F238E27FC236}">
                <a16:creationId xmlns:a16="http://schemas.microsoft.com/office/drawing/2014/main" id="{931BAEBE-BB0E-4AC1-899F-259728DE95BA}"/>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47293" y="2683918"/>
            <a:ext cx="2629452" cy="1374049"/>
          </a:xfrm>
          <a:prstGeom prst="rect">
            <a:avLst/>
          </a:prstGeom>
        </p:spPr>
      </p:pic>
      <p:sp>
        <p:nvSpPr>
          <p:cNvPr id="13" name="TextBox 12">
            <a:extLst>
              <a:ext uri="{FF2B5EF4-FFF2-40B4-BE49-F238E27FC236}">
                <a16:creationId xmlns:a16="http://schemas.microsoft.com/office/drawing/2014/main" id="{0C4CDDBD-46DD-4CE5-95DE-895936F73A4A}"/>
              </a:ext>
            </a:extLst>
          </p:cNvPr>
          <p:cNvSpPr txBox="1"/>
          <p:nvPr/>
        </p:nvSpPr>
        <p:spPr>
          <a:xfrm>
            <a:off x="3967843" y="1988038"/>
            <a:ext cx="5785779" cy="2469612"/>
          </a:xfrm>
          <a:prstGeom prst="rect">
            <a:avLst/>
          </a:prstGeom>
        </p:spPr>
        <p:txBody>
          <a:bodyPr vert="horz" lIns="0" tIns="45720" rIns="0" bIns="45720" rtlCol="0">
            <a:noAutofit/>
          </a:bodyPr>
          <a:lstStyle/>
          <a:p>
            <a:pPr defTabSz="914400">
              <a:lnSpc>
                <a:spcPct val="114000"/>
              </a:lnSpc>
              <a:spcBef>
                <a:spcPts val="600"/>
              </a:spcBef>
              <a:spcAft>
                <a:spcPts val="600"/>
              </a:spcAft>
              <a:buClr>
                <a:schemeClr val="accent1"/>
              </a:buClr>
              <a:buFont typeface="Calibri" panose="020F0502020204030204" pitchFamily="34" charset="0"/>
            </a:pPr>
            <a:r>
              <a:rPr lang="en-US" sz="2400" dirty="0">
                <a:effectLst/>
              </a:rPr>
              <a:t>In the 1980s strong interstate interest in the VFL led to a more national competition. The South Melbourne Football Club relocated to Sydney (Sydney Swans) and two more non-Victorian clubs, the West Coast Eagles and the Brisbane Bears began playing. </a:t>
            </a:r>
          </a:p>
        </p:txBody>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234531" y="7149127"/>
            <a:ext cx="4231885" cy="404089"/>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687394" y="7149127"/>
            <a:ext cx="1151267" cy="404089"/>
          </a:xfrm>
        </p:spPr>
        <p:txBody>
          <a:bodyPr vert="horz" lIns="91440" tIns="45720" rIns="91440" bIns="45720" rtlCol="0" anchor="ctr">
            <a:normAutofit/>
          </a:bodyPr>
          <a:lstStyle/>
          <a:p>
            <a:pPr defTabSz="914400">
              <a:spcAft>
                <a:spcPts val="600"/>
              </a:spcAft>
            </a:pPr>
            <a:fld id="{DC56C17F-E5A4-4123-831E-B6BE4BD60FE1}" type="slidenum">
              <a:rPr lang="en-US" sz="1050" smtClean="0"/>
              <a:pPr defTabSz="914400">
                <a:spcAft>
                  <a:spcPts val="600"/>
                </a:spcAft>
              </a:pPr>
              <a:t>18</a:t>
            </a:fld>
            <a:endParaRPr lang="en-US" sz="1050"/>
          </a:p>
        </p:txBody>
      </p:sp>
      <p:sp>
        <p:nvSpPr>
          <p:cNvPr id="15" name="TextBox 14">
            <a:extLst>
              <a:ext uri="{FF2B5EF4-FFF2-40B4-BE49-F238E27FC236}">
                <a16:creationId xmlns:a16="http://schemas.microsoft.com/office/drawing/2014/main" id="{ADA9DC5B-F4C7-404F-AFD4-8EE876453BE8}"/>
              </a:ext>
            </a:extLst>
          </p:cNvPr>
          <p:cNvSpPr txBox="1"/>
          <p:nvPr/>
        </p:nvSpPr>
        <p:spPr>
          <a:xfrm>
            <a:off x="1012097" y="4647252"/>
            <a:ext cx="8741525" cy="2173415"/>
          </a:xfrm>
          <a:prstGeom prst="rect">
            <a:avLst/>
          </a:prstGeom>
          <a:noFill/>
        </p:spPr>
        <p:txBody>
          <a:bodyPr wrap="square">
            <a:spAutoFit/>
          </a:bodyPr>
          <a:lstStyle/>
          <a:p>
            <a:pPr defTabSz="914400">
              <a:lnSpc>
                <a:spcPct val="114000"/>
              </a:lnSpc>
              <a:spcBef>
                <a:spcPts val="1200"/>
              </a:spcBef>
              <a:spcAft>
                <a:spcPts val="600"/>
              </a:spcAft>
              <a:buClr>
                <a:schemeClr val="accent1"/>
              </a:buClr>
              <a:buFont typeface="Calibri" panose="020F0502020204030204" pitchFamily="34" charset="0"/>
            </a:pPr>
            <a:r>
              <a:rPr lang="en-US" sz="2400" dirty="0">
                <a:effectLst/>
              </a:rPr>
              <a:t>The league changed its name to the Australian Football League (AFL) following the 1989 season. Over the next two decades, the League expanded and by 2012 there were with 18 member clubs. The AFL is the sport's elite competition and the most powerful body in the world of Australian rules football.</a:t>
            </a:r>
          </a:p>
        </p:txBody>
      </p:sp>
    </p:spTree>
    <p:extLst>
      <p:ext uri="{BB962C8B-B14F-4D97-AF65-F5344CB8AC3E}">
        <p14:creationId xmlns:p14="http://schemas.microsoft.com/office/powerpoint/2010/main" val="1174959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3" name="Rectangle 1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10269"/>
            <a:ext cx="10698163" cy="7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5" name="Straight Connector 1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293" y="1923295"/>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17" name="Rectangle 116">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3" cy="7010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A99B896-38B5-4F22-87E6-81CD8993254A}"/>
              </a:ext>
            </a:extLst>
          </p:cNvPr>
          <p:cNvSpPr txBox="1"/>
          <p:nvPr/>
        </p:nvSpPr>
        <p:spPr>
          <a:xfrm>
            <a:off x="556317" y="800673"/>
            <a:ext cx="9578280" cy="789990"/>
          </a:xfrm>
          <a:prstGeom prst="rect">
            <a:avLst/>
          </a:prstGeom>
        </p:spPr>
        <p:txBody>
          <a:bodyPr vert="horz" lIns="91440" tIns="45720" rIns="91440" bIns="45720" rtlCol="0" anchor="b">
            <a:normAutofit/>
          </a:bodyPr>
          <a:lstStyle/>
          <a:p>
            <a:pPr defTabSz="914400">
              <a:lnSpc>
                <a:spcPct val="85000"/>
              </a:lnSpc>
              <a:spcBef>
                <a:spcPct val="0"/>
              </a:spcBef>
              <a:spcAft>
                <a:spcPts val="1200"/>
              </a:spcAft>
            </a:pPr>
            <a:r>
              <a:rPr lang="en-US" sz="4000" b="1" spc="-50" dirty="0">
                <a:solidFill>
                  <a:schemeClr val="accent1">
                    <a:lumMod val="50000"/>
                  </a:schemeClr>
                </a:solidFill>
                <a:effectLst/>
                <a:latin typeface="+mj-lt"/>
                <a:ea typeface="+mj-ea"/>
                <a:cs typeface="+mj-cs"/>
              </a:rPr>
              <a:t>The Melbourne Cricket Ground (MCG)</a:t>
            </a:r>
          </a:p>
        </p:txBody>
      </p:sp>
      <p:pic>
        <p:nvPicPr>
          <p:cNvPr id="2" name="Picture 1" descr="A vintage photo of an old building&#10;&#10;Description automatically generated">
            <a:extLst>
              <a:ext uri="{FF2B5EF4-FFF2-40B4-BE49-F238E27FC236}">
                <a16:creationId xmlns:a16="http://schemas.microsoft.com/office/drawing/2014/main" id="{DF635DB3-194D-4F03-AFE8-24B14DBBE698}"/>
              </a:ext>
            </a:extLst>
          </p:cNvPr>
          <p:cNvPicPr/>
          <p:nvPr/>
        </p:nvPicPr>
        <p:blipFill>
          <a:blip r:embed="rId3">
            <a:extLst>
              <a:ext uri="{28A0092B-C50C-407E-A947-70E740481C1C}">
                <a14:useLocalDpi xmlns:a14="http://schemas.microsoft.com/office/drawing/2010/main" val="0"/>
              </a:ext>
            </a:extLst>
          </a:blip>
          <a:stretch>
            <a:fillRect/>
          </a:stretch>
        </p:blipFill>
        <p:spPr>
          <a:xfrm>
            <a:off x="402333" y="2220319"/>
            <a:ext cx="6063171" cy="4062323"/>
          </a:xfrm>
          <a:prstGeom prst="rect">
            <a:avLst/>
          </a:prstGeom>
        </p:spPr>
      </p:pic>
      <p:cxnSp>
        <p:nvCxnSpPr>
          <p:cNvPr id="119" name="Straight Connector 118">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25149" y="2308274"/>
            <a:ext cx="3129213"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92E9A4E-44A5-4E5F-9E89-4030ACF37050}"/>
              </a:ext>
            </a:extLst>
          </p:cNvPr>
          <p:cNvSpPr txBox="1"/>
          <p:nvPr/>
        </p:nvSpPr>
        <p:spPr>
          <a:xfrm>
            <a:off x="6896493" y="2433566"/>
            <a:ext cx="3238104" cy="4061836"/>
          </a:xfrm>
          <a:prstGeom prst="rect">
            <a:avLst/>
          </a:prstGeom>
        </p:spPr>
        <p:txBody>
          <a:bodyPr vert="horz" lIns="0" tIns="45720" rIns="0" bIns="45720" rtlCol="0">
            <a:normAutofit/>
          </a:bodyPr>
          <a:lstStyle/>
          <a:p>
            <a:pPr defTabSz="914400">
              <a:lnSpc>
                <a:spcPct val="114000"/>
              </a:lnSpc>
              <a:spcAft>
                <a:spcPts val="600"/>
              </a:spcAft>
              <a:buClr>
                <a:schemeClr val="accent1"/>
              </a:buClr>
              <a:buFont typeface="Calibri" panose="020F0502020204030204" pitchFamily="34" charset="0"/>
            </a:pPr>
            <a:r>
              <a:rPr lang="en-US" sz="2400" dirty="0">
                <a:effectLst/>
              </a:rPr>
              <a:t>The MCG was established in 1853, less than 20 years after the founding of Melbourne.</a:t>
            </a:r>
          </a:p>
          <a:p>
            <a:pPr defTabSz="914400">
              <a:lnSpc>
                <a:spcPct val="114000"/>
              </a:lnSpc>
              <a:spcAft>
                <a:spcPts val="600"/>
              </a:spcAft>
              <a:buClr>
                <a:schemeClr val="accent1"/>
              </a:buClr>
              <a:buFont typeface="Calibri" panose="020F0502020204030204" pitchFamily="34" charset="0"/>
            </a:pPr>
            <a:r>
              <a:rPr lang="en-US" sz="2400" dirty="0">
                <a:effectLst/>
              </a:rPr>
              <a:t>The MCG has been the home of Australian football since 1859 and was the birthplace of Test cricket in 1877.</a:t>
            </a:r>
            <a:endParaRPr lang="en-US" sz="2400" dirty="0"/>
          </a:p>
        </p:txBody>
      </p:sp>
      <p:sp>
        <p:nvSpPr>
          <p:cNvPr id="121" name="Rectangle 120">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7010269"/>
            <a:ext cx="10698149" cy="73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 name="Rectangle 122">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234531" y="7149127"/>
            <a:ext cx="4231885" cy="404089"/>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687394" y="7149127"/>
            <a:ext cx="1151267" cy="404089"/>
          </a:xfrm>
        </p:spPr>
        <p:txBody>
          <a:bodyPr vert="horz" lIns="91440" tIns="45720" rIns="91440" bIns="45720" rtlCol="0" anchor="ctr">
            <a:normAutofit/>
          </a:bodyPr>
          <a:lstStyle/>
          <a:p>
            <a:pPr defTabSz="914400">
              <a:spcAft>
                <a:spcPts val="600"/>
              </a:spcAft>
            </a:pPr>
            <a:fld id="{DC56C17F-E5A4-4123-831E-B6BE4BD60FE1}" type="slidenum">
              <a:rPr lang="en-US" sz="1050" smtClean="0"/>
              <a:pPr defTabSz="914400">
                <a:spcAft>
                  <a:spcPts val="600"/>
                </a:spcAft>
              </a:pPr>
              <a:t>19</a:t>
            </a:fld>
            <a:endParaRPr lang="en-US" sz="1050"/>
          </a:p>
        </p:txBody>
      </p:sp>
    </p:spTree>
    <p:extLst>
      <p:ext uri="{BB962C8B-B14F-4D97-AF65-F5344CB8AC3E}">
        <p14:creationId xmlns:p14="http://schemas.microsoft.com/office/powerpoint/2010/main" val="327125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FEE4401-B599-44CF-90D6-E6DB47FBE0E1}"/>
              </a:ext>
            </a:extLst>
          </p:cNvPr>
          <p:cNvSpPr>
            <a:spLocks noGrp="1"/>
          </p:cNvSpPr>
          <p:nvPr>
            <p:ph type="ftr" sz="quarter" idx="11"/>
          </p:nvPr>
        </p:nvSpPr>
        <p:spPr>
          <a:xfrm>
            <a:off x="735497" y="6835280"/>
            <a:ext cx="5543295" cy="802842"/>
          </a:xfrm>
        </p:spPr>
        <p:txBody>
          <a:bodyPr/>
          <a:lstStyle/>
          <a:p>
            <a:pPr algn="l"/>
            <a:r>
              <a:rPr lang="en-US" dirty="0"/>
              <a:t>Rotary Club of Canterbury: Let’s Stay Connected Project</a:t>
            </a:r>
          </a:p>
        </p:txBody>
      </p:sp>
      <p:sp>
        <p:nvSpPr>
          <p:cNvPr id="7" name="Slide Number Placeholder 6">
            <a:extLst>
              <a:ext uri="{FF2B5EF4-FFF2-40B4-BE49-F238E27FC236}">
                <a16:creationId xmlns:a16="http://schemas.microsoft.com/office/drawing/2014/main" id="{D26E043E-6C7C-4332-8AA6-E45F530D90B1}"/>
              </a:ext>
            </a:extLst>
          </p:cNvPr>
          <p:cNvSpPr>
            <a:spLocks noGrp="1"/>
          </p:cNvSpPr>
          <p:nvPr>
            <p:ph type="sldNum" sz="quarter" idx="12"/>
          </p:nvPr>
        </p:nvSpPr>
        <p:spPr/>
        <p:txBody>
          <a:bodyPr/>
          <a:lstStyle/>
          <a:p>
            <a:fld id="{DC56C17F-E5A4-4123-831E-B6BE4BD60FE1}" type="slidenum">
              <a:rPr lang="en-US" smtClean="0"/>
              <a:t>2</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60E1A994-35C8-4A7D-9B35-06C31D1591D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35497" y="410394"/>
            <a:ext cx="2034463" cy="791230"/>
          </a:xfrm>
          <a:prstGeom prst="rect">
            <a:avLst/>
          </a:prstGeom>
        </p:spPr>
      </p:pic>
      <p:sp>
        <p:nvSpPr>
          <p:cNvPr id="9" name="TextBox 8">
            <a:extLst>
              <a:ext uri="{FF2B5EF4-FFF2-40B4-BE49-F238E27FC236}">
                <a16:creationId xmlns:a16="http://schemas.microsoft.com/office/drawing/2014/main" id="{F1647DDA-73EC-4C64-B382-D14002047817}"/>
              </a:ext>
            </a:extLst>
          </p:cNvPr>
          <p:cNvSpPr txBox="1"/>
          <p:nvPr/>
        </p:nvSpPr>
        <p:spPr>
          <a:xfrm>
            <a:off x="1044760" y="1960744"/>
            <a:ext cx="8608642" cy="4278094"/>
          </a:xfrm>
          <a:prstGeom prst="rect">
            <a:avLst/>
          </a:prstGeom>
          <a:noFill/>
        </p:spPr>
        <p:txBody>
          <a:bodyPr wrap="square" rtlCol="0">
            <a:spAutoFit/>
          </a:bodyPr>
          <a:lstStyle/>
          <a:p>
            <a:r>
              <a:rPr lang="en-US" sz="1600" dirty="0">
                <a:ea typeface="Times New Roman" panose="02020603050405020304" pitchFamily="18" charset="0"/>
              </a:rPr>
              <a:t>The Rotary Club of Canterbury “Let’s Stay Connected Project” has been developed as a response to an identified need within the Aged Care sector.</a:t>
            </a:r>
            <a:endParaRPr lang="en-AU" sz="1600" dirty="0">
              <a:ea typeface="Arial Unicode MS"/>
            </a:endParaRPr>
          </a:p>
          <a:p>
            <a:r>
              <a:rPr lang="en-US" sz="1600" dirty="0">
                <a:ea typeface="Times New Roman" panose="02020603050405020304" pitchFamily="18" charset="0"/>
              </a:rPr>
              <a:t> </a:t>
            </a:r>
            <a:endParaRPr lang="en-AU" sz="1600" dirty="0">
              <a:ea typeface="Arial Unicode MS"/>
            </a:endParaRPr>
          </a:p>
          <a:p>
            <a:r>
              <a:rPr lang="en-US" sz="1600" dirty="0">
                <a:ea typeface="Times New Roman" panose="02020603050405020304" pitchFamily="18" charset="0"/>
              </a:rPr>
              <a:t>At times when it’s difficult to connect in person with family and friends, the Rotary Club of Canterbury has pleasure in offering you this booklet, designed to promote conversation, recollection and engagement for those who are in isolation and without their usual social activities.</a:t>
            </a:r>
            <a:endParaRPr lang="en-AU" sz="1600" dirty="0">
              <a:ea typeface="Arial Unicode MS"/>
            </a:endParaRPr>
          </a:p>
          <a:p>
            <a:r>
              <a:rPr lang="en-US" sz="1600" dirty="0">
                <a:ea typeface="Times New Roman" panose="02020603050405020304" pitchFamily="18" charset="0"/>
              </a:rPr>
              <a:t> </a:t>
            </a:r>
            <a:endParaRPr lang="en-AU" sz="1600" dirty="0">
              <a:ea typeface="Arial Unicode MS"/>
            </a:endParaRPr>
          </a:p>
          <a:p>
            <a:r>
              <a:rPr lang="en-US" sz="1600" dirty="0">
                <a:ea typeface="Times New Roman" panose="02020603050405020304" pitchFamily="18" charset="0"/>
              </a:rPr>
              <a:t>The booklets have been designed for people in an aged care residence, village or at home to read by themselves, or to have a family or staff member share the booklet with them. </a:t>
            </a:r>
            <a:endParaRPr lang="en-AU" sz="1600" dirty="0">
              <a:ea typeface="Arial Unicode MS"/>
            </a:endParaRPr>
          </a:p>
          <a:p>
            <a:r>
              <a:rPr lang="en-US" sz="1600" dirty="0">
                <a:ea typeface="Times New Roman" panose="02020603050405020304" pitchFamily="18" charset="0"/>
              </a:rPr>
              <a:t> </a:t>
            </a:r>
            <a:endParaRPr lang="en-AU" sz="1600" dirty="0">
              <a:ea typeface="Arial Unicode MS"/>
            </a:endParaRPr>
          </a:p>
          <a:p>
            <a:r>
              <a:rPr lang="en-US" sz="1600" dirty="0">
                <a:ea typeface="Times New Roman" panose="02020603050405020304" pitchFamily="18" charset="0"/>
              </a:rPr>
              <a:t>You can download this and other booklets from the Rotary Club of Canterbury website (</a:t>
            </a:r>
            <a:r>
              <a:rPr lang="en-US" sz="1600" u="sng" dirty="0">
                <a:solidFill>
                  <a:srgbClr val="0000FF"/>
                </a:solidFill>
                <a:ea typeface="Times New Roman" panose="02020603050405020304" pitchFamily="18" charset="0"/>
                <a:hlinkClick r:id="rId3"/>
              </a:rPr>
              <a:t>www.canterburyrotary.org</a:t>
            </a:r>
            <a:r>
              <a:rPr lang="en-US" sz="1600" dirty="0">
                <a:ea typeface="Times New Roman" panose="02020603050405020304" pitchFamily="18" charset="0"/>
              </a:rPr>
              <a:t>).</a:t>
            </a:r>
            <a:endParaRPr lang="en-AU" sz="1600" dirty="0">
              <a:ea typeface="Arial Unicode MS"/>
            </a:endParaRPr>
          </a:p>
          <a:p>
            <a:r>
              <a:rPr lang="en-US" sz="1600" dirty="0">
                <a:ea typeface="Times New Roman" panose="02020603050405020304" pitchFamily="18" charset="0"/>
              </a:rPr>
              <a:t> </a:t>
            </a:r>
            <a:endParaRPr lang="en-AU" sz="1600" dirty="0">
              <a:ea typeface="Arial Unicode MS"/>
            </a:endParaRPr>
          </a:p>
          <a:p>
            <a:r>
              <a:rPr lang="en-US" sz="1600" dirty="0">
                <a:solidFill>
                  <a:srgbClr val="000000"/>
                </a:solidFill>
                <a:ea typeface="Times New Roman" panose="02020603050405020304" pitchFamily="18" charset="0"/>
              </a:rPr>
              <a:t>Source references for this book are held at the Rotary Club of Canterbury. Contact </a:t>
            </a:r>
            <a:r>
              <a:rPr lang="en-US" sz="1600" u="sng" dirty="0">
                <a:solidFill>
                  <a:srgbClr val="0000FF"/>
                </a:solidFill>
                <a:ea typeface="Times New Roman" panose="02020603050405020304" pitchFamily="18" charset="0"/>
                <a:hlinkClick r:id="rId4"/>
              </a:rPr>
              <a:t>president@caterburyrotary.org</a:t>
            </a:r>
            <a:r>
              <a:rPr lang="en-US" sz="1600" u="sng" dirty="0">
                <a:solidFill>
                  <a:srgbClr val="0000FF"/>
                </a:solidFill>
                <a:ea typeface="Times New Roman" panose="02020603050405020304" pitchFamily="18" charset="0"/>
              </a:rPr>
              <a:t> </a:t>
            </a:r>
            <a:r>
              <a:rPr lang="en-US" sz="1600" dirty="0">
                <a:solidFill>
                  <a:srgbClr val="000000"/>
                </a:solidFill>
                <a:ea typeface="Times New Roman" panose="02020603050405020304" pitchFamily="18" charset="0"/>
              </a:rPr>
              <a:t>for further details.  </a:t>
            </a:r>
            <a:endParaRPr lang="en-AU" sz="1600" dirty="0">
              <a:ea typeface="Arial Unicode MS"/>
            </a:endParaRPr>
          </a:p>
          <a:p>
            <a:r>
              <a:rPr lang="en-US" sz="1600" dirty="0">
                <a:solidFill>
                  <a:srgbClr val="000000"/>
                </a:solidFill>
                <a:ea typeface="Times New Roman" panose="02020603050405020304" pitchFamily="18" charset="0"/>
              </a:rPr>
              <a:t> </a:t>
            </a:r>
            <a:endParaRPr lang="en-AU" sz="1600" dirty="0">
              <a:ea typeface="Arial Unicode MS"/>
            </a:endParaRPr>
          </a:p>
          <a:p>
            <a:r>
              <a:rPr lang="en-US" sz="1600" dirty="0">
                <a:solidFill>
                  <a:srgbClr val="000000"/>
                </a:solidFill>
                <a:ea typeface="Times New Roman" panose="02020603050405020304" pitchFamily="18" charset="0"/>
              </a:rPr>
              <a:t>Material in this book was reproduced in accordance with Section 113F of the Copyright Act (1968). </a:t>
            </a:r>
            <a:endParaRPr lang="en-AU" sz="1600" dirty="0">
              <a:ea typeface="Arial Unicode MS"/>
            </a:endParaRPr>
          </a:p>
        </p:txBody>
      </p:sp>
    </p:spTree>
    <p:extLst>
      <p:ext uri="{BB962C8B-B14F-4D97-AF65-F5344CB8AC3E}">
        <p14:creationId xmlns:p14="http://schemas.microsoft.com/office/powerpoint/2010/main" val="834708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 name="Rectangle 88">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 name="Rectangle 90">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10269"/>
            <a:ext cx="10698163" cy="7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0" name="Straight Connector 92">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293" y="1923295"/>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1" name="Rectangle 94">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3" cy="7010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A99B896-38B5-4F22-87E6-81CD8993254A}"/>
              </a:ext>
            </a:extLst>
          </p:cNvPr>
          <p:cNvSpPr txBox="1"/>
          <p:nvPr/>
        </p:nvSpPr>
        <p:spPr>
          <a:xfrm>
            <a:off x="5626086" y="702702"/>
            <a:ext cx="4498959" cy="1605572"/>
          </a:xfrm>
          <a:prstGeom prst="rect">
            <a:avLst/>
          </a:prstGeom>
        </p:spPr>
        <p:txBody>
          <a:bodyPr vert="horz" lIns="91440" tIns="45720" rIns="91440" bIns="45720" rtlCol="0" anchor="b">
            <a:normAutofit/>
          </a:bodyPr>
          <a:lstStyle/>
          <a:p>
            <a:pPr defTabSz="914400">
              <a:lnSpc>
                <a:spcPct val="85000"/>
              </a:lnSpc>
              <a:spcBef>
                <a:spcPct val="0"/>
              </a:spcBef>
              <a:spcAft>
                <a:spcPts val="1200"/>
              </a:spcAft>
            </a:pPr>
            <a:r>
              <a:rPr lang="en-US" sz="4000" b="1" spc="-50" dirty="0">
                <a:solidFill>
                  <a:schemeClr val="accent1">
                    <a:lumMod val="50000"/>
                  </a:schemeClr>
                </a:solidFill>
                <a:effectLst/>
                <a:latin typeface="+mj-lt"/>
                <a:ea typeface="+mj-ea"/>
                <a:cs typeface="+mj-cs"/>
              </a:rPr>
              <a:t>The Melbourne Cricket Ground (MCG)</a:t>
            </a:r>
          </a:p>
        </p:txBody>
      </p:sp>
      <p:pic>
        <p:nvPicPr>
          <p:cNvPr id="14" name="Picture 13">
            <a:extLst>
              <a:ext uri="{FF2B5EF4-FFF2-40B4-BE49-F238E27FC236}">
                <a16:creationId xmlns:a16="http://schemas.microsoft.com/office/drawing/2014/main" id="{A1F142D3-73B4-4B83-A3F4-4441A3CD1F95}"/>
              </a:ext>
            </a:extLst>
          </p:cNvPr>
          <p:cNvPicPr/>
          <p:nvPr/>
        </p:nvPicPr>
        <p:blipFill rotWithShape="1">
          <a:blip r:embed="rId3">
            <a:extLst>
              <a:ext uri="{28A0092B-C50C-407E-A947-70E740481C1C}">
                <a14:useLocalDpi xmlns:a14="http://schemas.microsoft.com/office/drawing/2010/main" val="0"/>
              </a:ext>
            </a:extLst>
          </a:blip>
          <a:srcRect/>
          <a:stretch/>
        </p:blipFill>
        <p:spPr>
          <a:xfrm>
            <a:off x="564384" y="1297656"/>
            <a:ext cx="4783660" cy="4640331"/>
          </a:xfrm>
          <a:prstGeom prst="rect">
            <a:avLst/>
          </a:prstGeom>
        </p:spPr>
      </p:pic>
      <p:cxnSp>
        <p:nvCxnSpPr>
          <p:cNvPr id="162" name="Straight Connector 96">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26085" y="2308811"/>
            <a:ext cx="416695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92E9A4E-44A5-4E5F-9E89-4030ACF37050}"/>
              </a:ext>
            </a:extLst>
          </p:cNvPr>
          <p:cNvSpPr txBox="1"/>
          <p:nvPr/>
        </p:nvSpPr>
        <p:spPr>
          <a:xfrm>
            <a:off x="5626085" y="2433566"/>
            <a:ext cx="4498960" cy="4061836"/>
          </a:xfrm>
          <a:prstGeom prst="rect">
            <a:avLst/>
          </a:prstGeom>
        </p:spPr>
        <p:txBody>
          <a:bodyPr vert="horz" lIns="0" tIns="45720" rIns="0" bIns="45720" rtlCol="0">
            <a:normAutofit/>
          </a:bodyPr>
          <a:lstStyle/>
          <a:p>
            <a:pPr defTabSz="914400">
              <a:lnSpc>
                <a:spcPct val="114000"/>
              </a:lnSpc>
              <a:spcBef>
                <a:spcPts val="600"/>
              </a:spcBef>
              <a:spcAft>
                <a:spcPts val="600"/>
              </a:spcAft>
              <a:buClr>
                <a:schemeClr val="accent1"/>
              </a:buClr>
              <a:buFont typeface="Calibri" panose="020F0502020204030204" pitchFamily="34" charset="0"/>
            </a:pPr>
            <a:r>
              <a:rPr lang="en-US" sz="2400" dirty="0">
                <a:effectLst/>
              </a:rPr>
              <a:t>Up to 100,000 fans are accommodated in the MCG to watch the AFL Grand Final.</a:t>
            </a:r>
          </a:p>
          <a:p>
            <a:pPr defTabSz="914400">
              <a:lnSpc>
                <a:spcPct val="114000"/>
              </a:lnSpc>
              <a:spcBef>
                <a:spcPts val="1200"/>
              </a:spcBef>
              <a:spcAft>
                <a:spcPts val="600"/>
              </a:spcAft>
              <a:buClr>
                <a:schemeClr val="accent1"/>
              </a:buClr>
              <a:buFont typeface="Calibri" panose="020F0502020204030204" pitchFamily="34" charset="0"/>
            </a:pPr>
            <a:r>
              <a:rPr lang="en-US" sz="2400" dirty="0">
                <a:effectLst/>
              </a:rPr>
              <a:t>It was the main stadium for the 1956 Olympic games. It has hosted Papal visits, housed the military during World War </a:t>
            </a:r>
            <a:r>
              <a:rPr lang="en-US" sz="2400" dirty="0" err="1">
                <a:effectLst/>
              </a:rPr>
              <a:t>ll</a:t>
            </a:r>
            <a:r>
              <a:rPr lang="en-US" sz="2400" dirty="0">
                <a:effectLst/>
              </a:rPr>
              <a:t> and been a concert venue for international and local performers.</a:t>
            </a:r>
          </a:p>
        </p:txBody>
      </p:sp>
      <p:sp>
        <p:nvSpPr>
          <p:cNvPr id="163" name="Rectangle 98">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7010269"/>
            <a:ext cx="10698149" cy="73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 name="Rectangle 100">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234531" y="7149127"/>
            <a:ext cx="4231885" cy="404089"/>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687394" y="7149127"/>
            <a:ext cx="1151267" cy="404089"/>
          </a:xfrm>
        </p:spPr>
        <p:txBody>
          <a:bodyPr vert="horz" lIns="91440" tIns="45720" rIns="91440" bIns="45720" rtlCol="0" anchor="ctr">
            <a:normAutofit/>
          </a:bodyPr>
          <a:lstStyle/>
          <a:p>
            <a:pPr defTabSz="914400">
              <a:spcAft>
                <a:spcPts val="600"/>
              </a:spcAft>
            </a:pPr>
            <a:fld id="{DC56C17F-E5A4-4123-831E-B6BE4BD60FE1}" type="slidenum">
              <a:rPr lang="en-US" sz="1050" smtClean="0"/>
              <a:pPr defTabSz="914400">
                <a:spcAft>
                  <a:spcPts val="600"/>
                </a:spcAft>
              </a:pPr>
              <a:t>20</a:t>
            </a:fld>
            <a:endParaRPr lang="en-US" sz="1050"/>
          </a:p>
        </p:txBody>
      </p:sp>
    </p:spTree>
    <p:extLst>
      <p:ext uri="{BB962C8B-B14F-4D97-AF65-F5344CB8AC3E}">
        <p14:creationId xmlns:p14="http://schemas.microsoft.com/office/powerpoint/2010/main" val="2955433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 name="Rectangle 104">
            <a:extLst>
              <a:ext uri="{FF2B5EF4-FFF2-40B4-BE49-F238E27FC236}">
                <a16:creationId xmlns:a16="http://schemas.microsoft.com/office/drawing/2014/main" id="{796CD800-C8BF-41B5-983A-3B3D95F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 name="Rectangle 106">
            <a:extLst>
              <a:ext uri="{FF2B5EF4-FFF2-40B4-BE49-F238E27FC236}">
                <a16:creationId xmlns:a16="http://schemas.microsoft.com/office/drawing/2014/main" id="{ED36A27B-61AE-4AA1-8BD6-7310E072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10269"/>
            <a:ext cx="10698163" cy="7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6" name="Straight Connector 108">
            <a:extLst>
              <a:ext uri="{FF2B5EF4-FFF2-40B4-BE49-F238E27FC236}">
                <a16:creationId xmlns:a16="http://schemas.microsoft.com/office/drawing/2014/main" id="{511BC4C5-EB16-4C0B-83E6-96A39848CF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293" y="1923295"/>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7" name="Rectangle 110">
            <a:extLst>
              <a:ext uri="{FF2B5EF4-FFF2-40B4-BE49-F238E27FC236}">
                <a16:creationId xmlns:a16="http://schemas.microsoft.com/office/drawing/2014/main" id="{73B90B8B-F76B-4130-8370-38033EEAC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3" cy="7010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A99B896-38B5-4F22-87E6-81CD8993254A}"/>
              </a:ext>
            </a:extLst>
          </p:cNvPr>
          <p:cNvSpPr txBox="1"/>
          <p:nvPr/>
        </p:nvSpPr>
        <p:spPr>
          <a:xfrm>
            <a:off x="4514321" y="702702"/>
            <a:ext cx="5620276" cy="1605572"/>
          </a:xfrm>
          <a:prstGeom prst="rect">
            <a:avLst/>
          </a:prstGeom>
        </p:spPr>
        <p:txBody>
          <a:bodyPr vert="horz" lIns="91440" tIns="45720" rIns="91440" bIns="45720" rtlCol="0" anchor="b">
            <a:normAutofit/>
          </a:bodyPr>
          <a:lstStyle/>
          <a:p>
            <a:pPr defTabSz="914400">
              <a:lnSpc>
                <a:spcPct val="85000"/>
              </a:lnSpc>
              <a:spcBef>
                <a:spcPct val="0"/>
              </a:spcBef>
              <a:spcAft>
                <a:spcPts val="1200"/>
              </a:spcAft>
            </a:pPr>
            <a:r>
              <a:rPr lang="en-US" sz="4000" b="1" spc="-50" dirty="0">
                <a:solidFill>
                  <a:schemeClr val="accent1">
                    <a:lumMod val="50000"/>
                  </a:schemeClr>
                </a:solidFill>
                <a:effectLst/>
                <a:latin typeface="+mj-lt"/>
                <a:ea typeface="+mj-ea"/>
                <a:cs typeface="+mj-cs"/>
              </a:rPr>
              <a:t>The MCG under Lights</a:t>
            </a:r>
          </a:p>
        </p:txBody>
      </p:sp>
      <p:pic>
        <p:nvPicPr>
          <p:cNvPr id="16" name="Picture 15" descr="A large stadium&#10;&#10;Description automatically generated">
            <a:extLst>
              <a:ext uri="{FF2B5EF4-FFF2-40B4-BE49-F238E27FC236}">
                <a16:creationId xmlns:a16="http://schemas.microsoft.com/office/drawing/2014/main" id="{D82D6E3F-1001-4DF2-B544-37089601F7D9}"/>
              </a:ext>
            </a:extLst>
          </p:cNvPr>
          <p:cNvPicPr/>
          <p:nvPr/>
        </p:nvPicPr>
        <p:blipFill rotWithShape="1">
          <a:blip r:embed="rId3">
            <a:extLst>
              <a:ext uri="{28A0092B-C50C-407E-A947-70E740481C1C}">
                <a14:useLocalDpi xmlns:a14="http://schemas.microsoft.com/office/drawing/2010/main" val="0"/>
              </a:ext>
            </a:extLst>
          </a:blip>
          <a:srcRect b="-3"/>
          <a:stretch/>
        </p:blipFill>
        <p:spPr>
          <a:xfrm>
            <a:off x="546729" y="3891663"/>
            <a:ext cx="3527706" cy="2740372"/>
          </a:xfrm>
          <a:prstGeom prst="rect">
            <a:avLst/>
          </a:prstGeom>
        </p:spPr>
      </p:pic>
      <p:cxnSp>
        <p:nvCxnSpPr>
          <p:cNvPr id="178" name="Straight Connector 112">
            <a:extLst>
              <a:ext uri="{FF2B5EF4-FFF2-40B4-BE49-F238E27FC236}">
                <a16:creationId xmlns:a16="http://schemas.microsoft.com/office/drawing/2014/main" id="{C2D93264-3FF9-4175-A7FA-F927F0F77A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6409" y="2308811"/>
            <a:ext cx="513511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5" name="Picture 14" descr="An old photo of a large crowd of people&#10;&#10;Description automatically generated">
            <a:extLst>
              <a:ext uri="{FF2B5EF4-FFF2-40B4-BE49-F238E27FC236}">
                <a16:creationId xmlns:a16="http://schemas.microsoft.com/office/drawing/2014/main" id="{748D3DC2-8F63-439D-A0FB-B93DCCD3C6C5}"/>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571101" y="957803"/>
            <a:ext cx="3527705" cy="2740371"/>
          </a:xfrm>
          <a:prstGeom prst="rect">
            <a:avLst/>
          </a:prstGeom>
        </p:spPr>
      </p:pic>
      <p:sp>
        <p:nvSpPr>
          <p:cNvPr id="3" name="TextBox 2">
            <a:extLst>
              <a:ext uri="{FF2B5EF4-FFF2-40B4-BE49-F238E27FC236}">
                <a16:creationId xmlns:a16="http://schemas.microsoft.com/office/drawing/2014/main" id="{B92E9A4E-44A5-4E5F-9E89-4030ACF37050}"/>
              </a:ext>
            </a:extLst>
          </p:cNvPr>
          <p:cNvSpPr txBox="1"/>
          <p:nvPr/>
        </p:nvSpPr>
        <p:spPr>
          <a:xfrm>
            <a:off x="4514321" y="2433566"/>
            <a:ext cx="5620276" cy="4061836"/>
          </a:xfrm>
          <a:prstGeom prst="rect">
            <a:avLst/>
          </a:prstGeom>
        </p:spPr>
        <p:txBody>
          <a:bodyPr vert="horz" lIns="0" tIns="45720" rIns="0" bIns="45720" rtlCol="0">
            <a:normAutofit/>
          </a:bodyPr>
          <a:lstStyle/>
          <a:p>
            <a:pPr defTabSz="914400">
              <a:lnSpc>
                <a:spcPct val="114000"/>
              </a:lnSpc>
              <a:spcBef>
                <a:spcPts val="1200"/>
              </a:spcBef>
              <a:spcAft>
                <a:spcPts val="600"/>
              </a:spcAft>
              <a:buClr>
                <a:schemeClr val="accent1"/>
              </a:buClr>
              <a:buFont typeface="Calibri" panose="020F0502020204030204" pitchFamily="34" charset="0"/>
            </a:pPr>
            <a:r>
              <a:rPr lang="en-US" sz="2400" dirty="0">
                <a:effectLst/>
              </a:rPr>
              <a:t>The first night football match occurred in August 1879 at the MCG using electric light from batteries. </a:t>
            </a:r>
          </a:p>
          <a:p>
            <a:pPr defTabSz="914400">
              <a:lnSpc>
                <a:spcPct val="114000"/>
              </a:lnSpc>
              <a:spcBef>
                <a:spcPts val="1200"/>
              </a:spcBef>
              <a:spcAft>
                <a:spcPts val="600"/>
              </a:spcAft>
              <a:buClr>
                <a:schemeClr val="accent1"/>
              </a:buClr>
            </a:pPr>
            <a:endParaRPr lang="en-AU" sz="2400" dirty="0">
              <a:effectLst/>
              <a:latin typeface="Calibri" panose="020F0502020204030204" pitchFamily="34" charset="0"/>
              <a:ea typeface="Calibri" panose="020F0502020204030204" pitchFamily="34" charset="0"/>
              <a:cs typeface="Calibri" panose="020F0502020204030204" pitchFamily="34" charset="0"/>
            </a:endParaRPr>
          </a:p>
          <a:p>
            <a:pPr defTabSz="914400">
              <a:lnSpc>
                <a:spcPct val="114000"/>
              </a:lnSpc>
              <a:spcBef>
                <a:spcPts val="1200"/>
              </a:spcBef>
              <a:spcAft>
                <a:spcPts val="600"/>
              </a:spcAft>
              <a:buClr>
                <a:schemeClr val="accent1"/>
              </a:buClr>
            </a:pPr>
            <a:endParaRPr lang="en-AU" sz="2400" dirty="0">
              <a:latin typeface="Calibri" panose="020F0502020204030204" pitchFamily="34" charset="0"/>
              <a:ea typeface="Calibri" panose="020F0502020204030204" pitchFamily="34" charset="0"/>
              <a:cs typeface="Calibri" panose="020F0502020204030204" pitchFamily="34" charset="0"/>
            </a:endParaRPr>
          </a:p>
          <a:p>
            <a:pPr defTabSz="914400">
              <a:lnSpc>
                <a:spcPct val="114000"/>
              </a:lnSpc>
              <a:spcBef>
                <a:spcPts val="1200"/>
              </a:spcBef>
              <a:spcAft>
                <a:spcPts val="600"/>
              </a:spcAft>
              <a:buClr>
                <a:schemeClr val="accent1"/>
              </a:buClr>
            </a:pPr>
            <a:r>
              <a:rPr lang="en-AU" sz="2400" dirty="0">
                <a:effectLst/>
                <a:latin typeface="Calibri" panose="020F0502020204030204" pitchFamily="34" charset="0"/>
                <a:ea typeface="Calibri" panose="020F0502020204030204" pitchFamily="34" charset="0"/>
                <a:cs typeface="Calibri" panose="020F0502020204030204" pitchFamily="34" charset="0"/>
              </a:rPr>
              <a:t>No batteries in use nowadays!</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9" name="Rectangle 114">
            <a:extLst>
              <a:ext uri="{FF2B5EF4-FFF2-40B4-BE49-F238E27FC236}">
                <a16:creationId xmlns:a16="http://schemas.microsoft.com/office/drawing/2014/main" id="{91C67939-3FD0-4B45-8AA4-9FE55C7EE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7010269"/>
            <a:ext cx="10698149" cy="73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 name="Rectangle 116">
            <a:extLst>
              <a:ext uri="{FF2B5EF4-FFF2-40B4-BE49-F238E27FC236}">
                <a16:creationId xmlns:a16="http://schemas.microsoft.com/office/drawing/2014/main" id="{0981A96A-A87C-4F87-845A-3B0A6529F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234531" y="7149127"/>
            <a:ext cx="4231885" cy="404089"/>
          </a:xfrm>
        </p:spPr>
        <p:txBody>
          <a:bodyPr vert="horz" lIns="91440" tIns="45720" rIns="91440" bIns="45720" rtlCol="0" anchor="ctr">
            <a:normAutofit/>
          </a:bodyPr>
          <a:lstStyle/>
          <a:p>
            <a:pPr>
              <a:spcAft>
                <a:spcPts val="600"/>
              </a:spcAft>
            </a:pPr>
            <a:r>
              <a:rPr lang="en-US" sz="900" kern="1200" cap="all" baseline="0">
                <a:solidFill>
                  <a:srgbClr val="FFFFFF"/>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687394" y="7149127"/>
            <a:ext cx="1151267" cy="404089"/>
          </a:xfrm>
        </p:spPr>
        <p:txBody>
          <a:bodyPr vert="horz" lIns="91440" tIns="45720" rIns="91440" bIns="45720" rtlCol="0" anchor="ctr">
            <a:normAutofit/>
          </a:bodyPr>
          <a:lstStyle/>
          <a:p>
            <a:pPr>
              <a:spcAft>
                <a:spcPts val="600"/>
              </a:spcAft>
            </a:pPr>
            <a:fld id="{DC56C17F-E5A4-4123-831E-B6BE4BD60FE1}" type="slidenum">
              <a:rPr lang="en-US" sz="1050" smtClean="0"/>
              <a:pPr>
                <a:spcAft>
                  <a:spcPts val="600"/>
                </a:spcAft>
              </a:pPr>
              <a:t>21</a:t>
            </a:fld>
            <a:endParaRPr lang="en-US" sz="1050"/>
          </a:p>
        </p:txBody>
      </p:sp>
    </p:spTree>
    <p:extLst>
      <p:ext uri="{BB962C8B-B14F-4D97-AF65-F5344CB8AC3E}">
        <p14:creationId xmlns:p14="http://schemas.microsoft.com/office/powerpoint/2010/main" val="891849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 name="Rectangle 121">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4" name="Rectangle 123">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10269"/>
            <a:ext cx="10698163" cy="7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6" name="Straight Connector 125">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293" y="1923295"/>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28" name="Rectangle 127">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3" cy="7010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A99B896-38B5-4F22-87E6-81CD8993254A}"/>
              </a:ext>
            </a:extLst>
          </p:cNvPr>
          <p:cNvSpPr txBox="1"/>
          <p:nvPr/>
        </p:nvSpPr>
        <p:spPr>
          <a:xfrm>
            <a:off x="4365232" y="702702"/>
            <a:ext cx="5769366" cy="1605572"/>
          </a:xfrm>
          <a:prstGeom prst="rect">
            <a:avLst/>
          </a:prstGeom>
        </p:spPr>
        <p:txBody>
          <a:bodyPr vert="horz" lIns="91440" tIns="45720" rIns="91440" bIns="45720" rtlCol="0" anchor="b">
            <a:normAutofit/>
          </a:bodyPr>
          <a:lstStyle/>
          <a:p>
            <a:pPr defTabSz="914400">
              <a:lnSpc>
                <a:spcPct val="85000"/>
              </a:lnSpc>
              <a:spcBef>
                <a:spcPct val="0"/>
              </a:spcBef>
              <a:spcAft>
                <a:spcPts val="1200"/>
              </a:spcAft>
            </a:pPr>
            <a:r>
              <a:rPr lang="en-US" sz="4000" b="1" spc="-50" dirty="0">
                <a:solidFill>
                  <a:schemeClr val="accent1">
                    <a:lumMod val="50000"/>
                  </a:schemeClr>
                </a:solidFill>
                <a:effectLst/>
                <a:latin typeface="+mj-lt"/>
                <a:ea typeface="+mj-ea"/>
                <a:cs typeface="+mj-cs"/>
              </a:rPr>
              <a:t>AFL Women’s (AFLW)</a:t>
            </a:r>
          </a:p>
        </p:txBody>
      </p:sp>
      <p:pic>
        <p:nvPicPr>
          <p:cNvPr id="15" name="Picture 14" descr="A person jumping up in the air&#10;&#10;Description automatically generated">
            <a:extLst>
              <a:ext uri="{FF2B5EF4-FFF2-40B4-BE49-F238E27FC236}">
                <a16:creationId xmlns:a16="http://schemas.microsoft.com/office/drawing/2014/main" id="{16797E6C-546B-4011-9478-D08169CC8506}"/>
              </a:ext>
            </a:extLst>
          </p:cNvPr>
          <p:cNvPicPr/>
          <p:nvPr/>
        </p:nvPicPr>
        <p:blipFill rotWithShape="1">
          <a:blip r:embed="rId3">
            <a:extLst>
              <a:ext uri="{28A0092B-C50C-407E-A947-70E740481C1C}">
                <a14:useLocalDpi xmlns:a14="http://schemas.microsoft.com/office/drawing/2010/main" val="0"/>
              </a:ext>
            </a:extLst>
          </a:blip>
          <a:srcRect/>
          <a:stretch/>
        </p:blipFill>
        <p:spPr bwMode="auto">
          <a:xfrm>
            <a:off x="541792" y="1629720"/>
            <a:ext cx="3511050" cy="4799607"/>
          </a:xfrm>
          <a:prstGeom prst="rect">
            <a:avLst/>
          </a:prstGeom>
          <a:extLst>
            <a:ext uri="{53640926-AAD7-44D8-BBD7-CCE9431645EC}">
              <a14:shadowObscured xmlns:a14="http://schemas.microsoft.com/office/drawing/2010/main"/>
            </a:ext>
          </a:extLst>
        </p:spPr>
      </p:pic>
      <p:cxnSp>
        <p:nvCxnSpPr>
          <p:cNvPr id="130" name="Straight Connector 129">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65231" y="2308811"/>
            <a:ext cx="5343612"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92E9A4E-44A5-4E5F-9E89-4030ACF37050}"/>
              </a:ext>
            </a:extLst>
          </p:cNvPr>
          <p:cNvSpPr txBox="1"/>
          <p:nvPr/>
        </p:nvSpPr>
        <p:spPr>
          <a:xfrm>
            <a:off x="4365230" y="2433565"/>
            <a:ext cx="5791141" cy="4310133"/>
          </a:xfrm>
          <a:prstGeom prst="rect">
            <a:avLst/>
          </a:prstGeom>
        </p:spPr>
        <p:txBody>
          <a:bodyPr vert="horz" lIns="0" tIns="45720" rIns="0" bIns="45720" rtlCol="0">
            <a:noAutofit/>
          </a:bodyPr>
          <a:lstStyle/>
          <a:p>
            <a:pPr defTabSz="914400">
              <a:lnSpc>
                <a:spcPct val="110000"/>
              </a:lnSpc>
              <a:spcBef>
                <a:spcPts val="600"/>
              </a:spcBef>
              <a:spcAft>
                <a:spcPts val="600"/>
              </a:spcAft>
              <a:buClr>
                <a:schemeClr val="accent1"/>
              </a:buClr>
              <a:buFont typeface="Calibri" panose="020F0502020204030204" pitchFamily="34" charset="0"/>
            </a:pPr>
            <a:r>
              <a:rPr lang="en-US" sz="2400" dirty="0">
                <a:effectLst/>
              </a:rPr>
              <a:t>AFL Women’s (AFLW) is the semi- professional Australian Rules Football for female players. The first season began in 2017 with 8 teams, expanding to 14 </a:t>
            </a:r>
            <a:r>
              <a:rPr lang="en-US" sz="2400" dirty="0"/>
              <a:t>by</a:t>
            </a:r>
            <a:r>
              <a:rPr lang="en-US" sz="2400" dirty="0">
                <a:effectLst/>
              </a:rPr>
              <a:t> 2020.</a:t>
            </a:r>
          </a:p>
          <a:p>
            <a:pPr defTabSz="914400">
              <a:lnSpc>
                <a:spcPct val="110000"/>
              </a:lnSpc>
              <a:spcBef>
                <a:spcPts val="600"/>
              </a:spcBef>
              <a:spcAft>
                <a:spcPts val="600"/>
              </a:spcAft>
              <a:buClr>
                <a:schemeClr val="accent1"/>
              </a:buClr>
              <a:buFont typeface="Calibri" panose="020F0502020204030204" pitchFamily="34" charset="0"/>
            </a:pPr>
            <a:r>
              <a:rPr lang="en-US" sz="2400" dirty="0">
                <a:effectLst/>
              </a:rPr>
              <a:t>The rules are the same as the men’s except:</a:t>
            </a:r>
          </a:p>
          <a:p>
            <a:pPr marL="285750" lvl="0" indent="-285750" defTabSz="914400">
              <a:lnSpc>
                <a:spcPct val="90000"/>
              </a:lnSpc>
              <a:buSzPts val="1400"/>
              <a:buFont typeface="Calibri" panose="020F0502020204030204" pitchFamily="34" charset="0"/>
              <a:buChar char="•"/>
            </a:pPr>
            <a:r>
              <a:rPr lang="en-US" sz="2400" dirty="0">
                <a:effectLst/>
              </a:rPr>
              <a:t>slightly smaller ball</a:t>
            </a:r>
          </a:p>
          <a:p>
            <a:pPr marL="285750" lvl="0" indent="-285750" defTabSz="914400">
              <a:lnSpc>
                <a:spcPct val="90000"/>
              </a:lnSpc>
              <a:buSzPts val="1400"/>
              <a:buFont typeface="Calibri" panose="020F0502020204030204" pitchFamily="34" charset="0"/>
              <a:buChar char="•"/>
            </a:pPr>
            <a:r>
              <a:rPr lang="en-US" sz="2400" dirty="0">
                <a:effectLst/>
              </a:rPr>
              <a:t>shorter quarters</a:t>
            </a:r>
          </a:p>
          <a:p>
            <a:pPr marL="285750" lvl="0" indent="-285750" defTabSz="914400">
              <a:lnSpc>
                <a:spcPct val="90000"/>
              </a:lnSpc>
              <a:buSzPts val="1400"/>
              <a:buFont typeface="Calibri" panose="020F0502020204030204" pitchFamily="34" charset="0"/>
              <a:buChar char="•"/>
            </a:pPr>
            <a:r>
              <a:rPr lang="en-US" sz="2400" dirty="0">
                <a:effectLst/>
              </a:rPr>
              <a:t>16 on the field (instead of 18)</a:t>
            </a:r>
          </a:p>
          <a:p>
            <a:pPr marL="285750" lvl="0" indent="-285750" defTabSz="914400">
              <a:lnSpc>
                <a:spcPct val="90000"/>
              </a:lnSpc>
              <a:buSzPts val="1400"/>
              <a:buFont typeface="Calibri" panose="020F0502020204030204" pitchFamily="34" charset="0"/>
              <a:buChar char="•"/>
            </a:pPr>
            <a:r>
              <a:rPr lang="en-US" sz="2400" dirty="0">
                <a:effectLst/>
              </a:rPr>
              <a:t>5 interchange players (instead of 4)</a:t>
            </a:r>
          </a:p>
          <a:p>
            <a:pPr marL="285750" lvl="0" indent="-285750" defTabSz="914400">
              <a:lnSpc>
                <a:spcPct val="90000"/>
              </a:lnSpc>
              <a:buSzPts val="1400"/>
              <a:buFont typeface="Calibri" panose="020F0502020204030204" pitchFamily="34" charset="0"/>
              <a:buChar char="•"/>
            </a:pPr>
            <a:r>
              <a:rPr lang="en-US" sz="2400" dirty="0">
                <a:effectLst/>
              </a:rPr>
              <a:t>no limit on the number of player rotations (instead of 90)</a:t>
            </a:r>
          </a:p>
          <a:p>
            <a:pPr defTabSz="914400">
              <a:lnSpc>
                <a:spcPct val="90000"/>
              </a:lnSpc>
              <a:spcBef>
                <a:spcPts val="600"/>
              </a:spcBef>
              <a:spcAft>
                <a:spcPts val="600"/>
              </a:spcAft>
              <a:buClr>
                <a:schemeClr val="accent1"/>
              </a:buClr>
              <a:buFont typeface="Calibri" panose="020F0502020204030204" pitchFamily="34" charset="0"/>
            </a:pPr>
            <a:endParaRPr lang="en-US" sz="2400" dirty="0">
              <a:effectLst/>
            </a:endParaRPr>
          </a:p>
        </p:txBody>
      </p:sp>
      <p:sp>
        <p:nvSpPr>
          <p:cNvPr id="132" name="Rectangle 131">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7010269"/>
            <a:ext cx="10698149" cy="73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4" name="Rectangle 133">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234531" y="7149127"/>
            <a:ext cx="4231885" cy="404089"/>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687394" y="7149127"/>
            <a:ext cx="1151267" cy="404089"/>
          </a:xfrm>
        </p:spPr>
        <p:txBody>
          <a:bodyPr vert="horz" lIns="91440" tIns="45720" rIns="91440" bIns="45720" rtlCol="0" anchor="ctr">
            <a:normAutofit/>
          </a:bodyPr>
          <a:lstStyle/>
          <a:p>
            <a:pPr defTabSz="914400">
              <a:spcAft>
                <a:spcPts val="600"/>
              </a:spcAft>
            </a:pPr>
            <a:fld id="{DC56C17F-E5A4-4123-831E-B6BE4BD60FE1}" type="slidenum">
              <a:rPr lang="en-US" sz="1050" smtClean="0"/>
              <a:pPr defTabSz="914400">
                <a:spcAft>
                  <a:spcPts val="600"/>
                </a:spcAft>
              </a:pPr>
              <a:t>22</a:t>
            </a:fld>
            <a:endParaRPr lang="en-US" sz="1050"/>
          </a:p>
        </p:txBody>
      </p:sp>
    </p:spTree>
    <p:extLst>
      <p:ext uri="{BB962C8B-B14F-4D97-AF65-F5344CB8AC3E}">
        <p14:creationId xmlns:p14="http://schemas.microsoft.com/office/powerpoint/2010/main" val="4028686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10269"/>
            <a:ext cx="10698163" cy="7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3" name="Straight Connector 142">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293" y="1923295"/>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5" name="Rectangle 144">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3" cy="7010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A99B896-38B5-4F22-87E6-81CD8993254A}"/>
              </a:ext>
            </a:extLst>
          </p:cNvPr>
          <p:cNvSpPr txBox="1"/>
          <p:nvPr/>
        </p:nvSpPr>
        <p:spPr>
          <a:xfrm>
            <a:off x="4365232" y="702702"/>
            <a:ext cx="5769366" cy="1605572"/>
          </a:xfrm>
          <a:prstGeom prst="rect">
            <a:avLst/>
          </a:prstGeom>
        </p:spPr>
        <p:txBody>
          <a:bodyPr vert="horz" lIns="91440" tIns="45720" rIns="91440" bIns="45720" rtlCol="0" anchor="b">
            <a:normAutofit/>
          </a:bodyPr>
          <a:lstStyle/>
          <a:p>
            <a:pPr defTabSz="914400">
              <a:lnSpc>
                <a:spcPct val="85000"/>
              </a:lnSpc>
              <a:spcBef>
                <a:spcPct val="0"/>
              </a:spcBef>
              <a:spcAft>
                <a:spcPts val="1200"/>
              </a:spcAft>
            </a:pPr>
            <a:r>
              <a:rPr lang="en-US" sz="4000" b="1" kern="1200" spc="-50" baseline="0" dirty="0">
                <a:solidFill>
                  <a:schemeClr val="tx1">
                    <a:lumMod val="75000"/>
                    <a:lumOff val="25000"/>
                  </a:schemeClr>
                </a:solidFill>
                <a:effectLst/>
                <a:latin typeface="+mj-lt"/>
                <a:ea typeface="+mj-ea"/>
                <a:cs typeface="+mj-cs"/>
              </a:rPr>
              <a:t>Awards and Medals </a:t>
            </a:r>
          </a:p>
          <a:p>
            <a:pPr defTabSz="914400">
              <a:lnSpc>
                <a:spcPct val="85000"/>
              </a:lnSpc>
              <a:spcBef>
                <a:spcPct val="0"/>
              </a:spcBef>
              <a:spcAft>
                <a:spcPts val="1200"/>
              </a:spcAft>
            </a:pPr>
            <a:r>
              <a:rPr lang="en-US" sz="4000" b="1" kern="1200" spc="-50" baseline="0" dirty="0">
                <a:solidFill>
                  <a:schemeClr val="tx1">
                    <a:lumMod val="75000"/>
                    <a:lumOff val="25000"/>
                  </a:schemeClr>
                </a:solidFill>
                <a:effectLst/>
                <a:latin typeface="+mj-lt"/>
                <a:ea typeface="+mj-ea"/>
                <a:cs typeface="+mj-cs"/>
              </a:rPr>
              <a:t>– The Brownlow</a:t>
            </a:r>
          </a:p>
        </p:txBody>
      </p:sp>
      <p:pic>
        <p:nvPicPr>
          <p:cNvPr id="14" name="Picture 13" descr="A picture containing chain&#10;&#10;Description automatically generated">
            <a:extLst>
              <a:ext uri="{FF2B5EF4-FFF2-40B4-BE49-F238E27FC236}">
                <a16:creationId xmlns:a16="http://schemas.microsoft.com/office/drawing/2014/main" id="{FA3E549B-435C-410D-9A9F-8D49CE195728}"/>
              </a:ext>
            </a:extLst>
          </p:cNvPr>
          <p:cNvPicPr/>
          <p:nvPr/>
        </p:nvPicPr>
        <p:blipFill rotWithShape="1">
          <a:blip r:embed="rId3">
            <a:extLst>
              <a:ext uri="{28A0092B-C50C-407E-A947-70E740481C1C}">
                <a14:useLocalDpi xmlns:a14="http://schemas.microsoft.com/office/drawing/2010/main" val="0"/>
              </a:ext>
            </a:extLst>
          </a:blip>
          <a:srcRect b="-1"/>
          <a:stretch/>
        </p:blipFill>
        <p:spPr>
          <a:xfrm>
            <a:off x="556317" y="708385"/>
            <a:ext cx="3511050" cy="5881522"/>
          </a:xfrm>
          <a:prstGeom prst="rect">
            <a:avLst/>
          </a:prstGeom>
        </p:spPr>
      </p:pic>
      <p:cxnSp>
        <p:nvCxnSpPr>
          <p:cNvPr id="147" name="Straight Connector 146">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65231" y="2308811"/>
            <a:ext cx="5343612"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92E9A4E-44A5-4E5F-9E89-4030ACF37050}"/>
              </a:ext>
            </a:extLst>
          </p:cNvPr>
          <p:cNvSpPr txBox="1"/>
          <p:nvPr/>
        </p:nvSpPr>
        <p:spPr>
          <a:xfrm>
            <a:off x="4365230" y="2433566"/>
            <a:ext cx="5769367" cy="4061836"/>
          </a:xfrm>
          <a:prstGeom prst="rect">
            <a:avLst/>
          </a:prstGeom>
        </p:spPr>
        <p:txBody>
          <a:bodyPr vert="horz" lIns="0" tIns="45720" rIns="0" bIns="45720" rtlCol="0">
            <a:normAutofit lnSpcReduction="10000"/>
          </a:bodyPr>
          <a:lstStyle/>
          <a:p>
            <a:pPr defTabSz="914400">
              <a:lnSpc>
                <a:spcPct val="110000"/>
              </a:lnSpc>
              <a:spcBef>
                <a:spcPts val="1200"/>
              </a:spcBef>
              <a:spcAft>
                <a:spcPts val="600"/>
              </a:spcAft>
              <a:buClr>
                <a:schemeClr val="accent1"/>
              </a:buClr>
              <a:buFont typeface="Calibri" panose="020F0502020204030204" pitchFamily="34" charset="0"/>
            </a:pPr>
            <a:r>
              <a:rPr lang="en-US" sz="2400" dirty="0"/>
              <a:t>The  Brownlow Medal (informally known as “Charlie“) is awarded to the best and fairest player in the AFL during the home-and-away season, as determined by votes cast by the officiating </a:t>
            </a:r>
            <a:r>
              <a:rPr lang="en-US" sz="2400" dirty="0">
                <a:effectLst/>
              </a:rPr>
              <a:t>field umpires after each game. It is the most prestigious award for individual players in the AFL.</a:t>
            </a:r>
            <a:endParaRPr lang="en-US" sz="2400" dirty="0"/>
          </a:p>
          <a:p>
            <a:pPr defTabSz="914400">
              <a:lnSpc>
                <a:spcPct val="110000"/>
              </a:lnSpc>
              <a:spcBef>
                <a:spcPts val="1200"/>
              </a:spcBef>
              <a:spcAft>
                <a:spcPts val="600"/>
              </a:spcAft>
              <a:buClr>
                <a:schemeClr val="accent1"/>
              </a:buClr>
              <a:buFont typeface="Calibri" panose="020F0502020204030204" pitchFamily="34" charset="0"/>
            </a:pPr>
            <a:r>
              <a:rPr lang="en-US" sz="2400" dirty="0">
                <a:effectLst/>
              </a:rPr>
              <a:t>The First Brownlow Medal (pictured here) was awarded in 1924. Four players have each won the Brownlow three times.</a:t>
            </a:r>
          </a:p>
        </p:txBody>
      </p:sp>
      <p:sp>
        <p:nvSpPr>
          <p:cNvPr id="149" name="Rectangle 148">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7010269"/>
            <a:ext cx="10698149" cy="73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1" name="Rectangle 150">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234531" y="7149127"/>
            <a:ext cx="4231885" cy="404089"/>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687394" y="7149127"/>
            <a:ext cx="1151267" cy="404089"/>
          </a:xfrm>
        </p:spPr>
        <p:txBody>
          <a:bodyPr vert="horz" lIns="91440" tIns="45720" rIns="91440" bIns="45720" rtlCol="0" anchor="ctr">
            <a:normAutofit/>
          </a:bodyPr>
          <a:lstStyle/>
          <a:p>
            <a:pPr defTabSz="914400">
              <a:spcAft>
                <a:spcPts val="600"/>
              </a:spcAft>
            </a:pPr>
            <a:fld id="{DC56C17F-E5A4-4123-831E-B6BE4BD60FE1}" type="slidenum">
              <a:rPr lang="en-US" sz="1050" smtClean="0"/>
              <a:pPr defTabSz="914400">
                <a:spcAft>
                  <a:spcPts val="600"/>
                </a:spcAft>
              </a:pPr>
              <a:t>23</a:t>
            </a:fld>
            <a:endParaRPr lang="en-US" sz="1050"/>
          </a:p>
        </p:txBody>
      </p:sp>
    </p:spTree>
    <p:extLst>
      <p:ext uri="{BB962C8B-B14F-4D97-AF65-F5344CB8AC3E}">
        <p14:creationId xmlns:p14="http://schemas.microsoft.com/office/powerpoint/2010/main" val="2252750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10269"/>
            <a:ext cx="10698163" cy="7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3" name="Straight Connector 142">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293" y="1923295"/>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5" name="Rectangle 144">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3" cy="7010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A99B896-38B5-4F22-87E6-81CD8993254A}"/>
              </a:ext>
            </a:extLst>
          </p:cNvPr>
          <p:cNvSpPr txBox="1"/>
          <p:nvPr/>
        </p:nvSpPr>
        <p:spPr>
          <a:xfrm>
            <a:off x="4365232" y="702702"/>
            <a:ext cx="5769366" cy="1605572"/>
          </a:xfrm>
          <a:prstGeom prst="rect">
            <a:avLst/>
          </a:prstGeom>
        </p:spPr>
        <p:txBody>
          <a:bodyPr vert="horz" lIns="91440" tIns="45720" rIns="91440" bIns="45720" rtlCol="0" anchor="b">
            <a:normAutofit/>
          </a:bodyPr>
          <a:lstStyle/>
          <a:p>
            <a:pPr defTabSz="914400">
              <a:lnSpc>
                <a:spcPct val="85000"/>
              </a:lnSpc>
              <a:spcBef>
                <a:spcPct val="0"/>
              </a:spcBef>
              <a:spcAft>
                <a:spcPts val="1200"/>
              </a:spcAft>
            </a:pPr>
            <a:r>
              <a:rPr lang="en-US" sz="4000" b="1" kern="1200" spc="-50" baseline="0" dirty="0">
                <a:solidFill>
                  <a:schemeClr val="accent1">
                    <a:lumMod val="50000"/>
                  </a:schemeClr>
                </a:solidFill>
                <a:effectLst/>
                <a:latin typeface="+mj-lt"/>
                <a:ea typeface="+mj-ea"/>
                <a:cs typeface="+mj-cs"/>
              </a:rPr>
              <a:t>Awards and Medals </a:t>
            </a:r>
          </a:p>
          <a:p>
            <a:pPr defTabSz="914400">
              <a:lnSpc>
                <a:spcPct val="85000"/>
              </a:lnSpc>
              <a:spcBef>
                <a:spcPct val="0"/>
              </a:spcBef>
              <a:spcAft>
                <a:spcPts val="1200"/>
              </a:spcAft>
            </a:pPr>
            <a:r>
              <a:rPr lang="en-US" sz="4000" b="1" kern="1200" spc="-50" baseline="0" dirty="0">
                <a:solidFill>
                  <a:schemeClr val="accent1">
                    <a:lumMod val="50000"/>
                  </a:schemeClr>
                </a:solidFill>
                <a:effectLst/>
                <a:latin typeface="+mj-lt"/>
                <a:ea typeface="+mj-ea"/>
                <a:cs typeface="+mj-cs"/>
              </a:rPr>
              <a:t>– The </a:t>
            </a:r>
            <a:r>
              <a:rPr lang="en-AU" sz="4000" b="1" dirty="0">
                <a:solidFill>
                  <a:schemeClr val="accent1">
                    <a:lumMod val="50000"/>
                  </a:schemeClr>
                </a:solidFill>
                <a:effectLst/>
                <a:latin typeface="Calibri Light" panose="020F0302020204030204" pitchFamily="34" charset="0"/>
                <a:ea typeface="Times New Roman" panose="02020603050405020304" pitchFamily="18" charset="0"/>
                <a:cs typeface="Times New Roman" panose="02020603050405020304" pitchFamily="18" charset="0"/>
              </a:rPr>
              <a:t>Norm Smith Medal</a:t>
            </a:r>
          </a:p>
        </p:txBody>
      </p:sp>
      <p:cxnSp>
        <p:nvCxnSpPr>
          <p:cNvPr id="147" name="Straight Connector 146">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65231" y="2308811"/>
            <a:ext cx="5343612"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92E9A4E-44A5-4E5F-9E89-4030ACF37050}"/>
              </a:ext>
            </a:extLst>
          </p:cNvPr>
          <p:cNvSpPr txBox="1"/>
          <p:nvPr/>
        </p:nvSpPr>
        <p:spPr>
          <a:xfrm>
            <a:off x="4365230" y="2433565"/>
            <a:ext cx="5769367" cy="4613661"/>
          </a:xfrm>
          <a:prstGeom prst="rect">
            <a:avLst/>
          </a:prstGeom>
        </p:spPr>
        <p:txBody>
          <a:bodyPr vert="horz" lIns="0" tIns="45720" rIns="0" bIns="45720" rtlCol="0">
            <a:noAutofit/>
          </a:bodyPr>
          <a:lstStyle/>
          <a:p>
            <a:pPr>
              <a:lnSpc>
                <a:spcPct val="110000"/>
              </a:lnSpc>
              <a:spcBef>
                <a:spcPts val="1200"/>
              </a:spcBef>
              <a:spcAft>
                <a:spcPts val="600"/>
              </a:spcAft>
            </a:pPr>
            <a:r>
              <a:rPr lang="en-AU" sz="2400" dirty="0">
                <a:effectLst/>
                <a:latin typeface="Calibri" panose="020F0502020204030204" pitchFamily="34" charset="0"/>
                <a:ea typeface="Calibri" panose="020F0502020204030204" pitchFamily="34" charset="0"/>
                <a:cs typeface="Calibri" panose="020F0502020204030204" pitchFamily="34" charset="0"/>
              </a:rPr>
              <a:t>The Norm Smith Medal is presented annually to the player judged the best on ground in the Grand Final.</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1200"/>
              </a:spcBef>
              <a:spcAft>
                <a:spcPts val="600"/>
              </a:spcAft>
            </a:pPr>
            <a:r>
              <a:rPr lang="en-AU" sz="2400" dirty="0">
                <a:effectLst/>
                <a:latin typeface="Calibri" panose="020F0502020204030204" pitchFamily="34" charset="0"/>
                <a:ea typeface="Calibri" panose="020F0502020204030204" pitchFamily="34" charset="0"/>
                <a:cs typeface="Calibri" panose="020F0502020204030204" pitchFamily="34" charset="0"/>
              </a:rPr>
              <a:t>The award was named in honour of Norm Smith, a former six-time premiership coach for Melbourne.</a:t>
            </a:r>
          </a:p>
          <a:p>
            <a:pPr>
              <a:lnSpc>
                <a:spcPct val="110000"/>
              </a:lnSpc>
              <a:spcBef>
                <a:spcPts val="1200"/>
              </a:spcBef>
              <a:spcAft>
                <a:spcPts val="600"/>
              </a:spcAft>
            </a:pPr>
            <a:r>
              <a:rPr lang="en-AU" sz="2400" dirty="0">
                <a:effectLst/>
                <a:latin typeface="Calibri" panose="020F0502020204030204" pitchFamily="34" charset="0"/>
                <a:ea typeface="Calibri" panose="020F0502020204030204" pitchFamily="34" charset="0"/>
              </a:rPr>
              <a:t>The award is usually won by a player on the winning team in the Grand Final. Only four players have ever received the award as a member of the losing team</a:t>
            </a:r>
            <a:r>
              <a:rPr lang="en-US" sz="2400" dirty="0">
                <a:latin typeface="Calibri" panose="020F0502020204030204" pitchFamily="34" charset="0"/>
                <a:ea typeface="Calibri" panose="020F0502020204030204" pitchFamily="34" charset="0"/>
              </a:rPr>
              <a:t>.</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9" name="Rectangle 148">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7010269"/>
            <a:ext cx="10698149" cy="73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1" name="Rectangle 150">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234531" y="7149127"/>
            <a:ext cx="4231885" cy="404089"/>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687394" y="7149127"/>
            <a:ext cx="1151267" cy="404089"/>
          </a:xfrm>
        </p:spPr>
        <p:txBody>
          <a:bodyPr vert="horz" lIns="91440" tIns="45720" rIns="91440" bIns="45720" rtlCol="0" anchor="ctr">
            <a:normAutofit/>
          </a:bodyPr>
          <a:lstStyle/>
          <a:p>
            <a:pPr defTabSz="914400">
              <a:spcAft>
                <a:spcPts val="600"/>
              </a:spcAft>
            </a:pPr>
            <a:fld id="{DC56C17F-E5A4-4123-831E-B6BE4BD60FE1}" type="slidenum">
              <a:rPr lang="en-US" sz="1050" smtClean="0"/>
              <a:pPr defTabSz="914400">
                <a:spcAft>
                  <a:spcPts val="600"/>
                </a:spcAft>
              </a:pPr>
              <a:t>24</a:t>
            </a:fld>
            <a:endParaRPr lang="en-US" sz="1050"/>
          </a:p>
        </p:txBody>
      </p:sp>
      <p:pic>
        <p:nvPicPr>
          <p:cNvPr id="15" name="Picture 14" descr="A person standing in front of a crowd&#10;&#10;Description automatically generated">
            <a:extLst>
              <a:ext uri="{FF2B5EF4-FFF2-40B4-BE49-F238E27FC236}">
                <a16:creationId xmlns:a16="http://schemas.microsoft.com/office/drawing/2014/main" id="{10C243BA-D817-415F-BE7E-E478DEF1F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837" y="1037306"/>
            <a:ext cx="3080638" cy="4679974"/>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7" name="TextBox 16">
            <a:extLst>
              <a:ext uri="{FF2B5EF4-FFF2-40B4-BE49-F238E27FC236}">
                <a16:creationId xmlns:a16="http://schemas.microsoft.com/office/drawing/2014/main" id="{FC7F09FC-2FCA-4E07-ABF6-16EED2E599C9}"/>
              </a:ext>
            </a:extLst>
          </p:cNvPr>
          <p:cNvSpPr txBox="1"/>
          <p:nvPr/>
        </p:nvSpPr>
        <p:spPr>
          <a:xfrm>
            <a:off x="1383496" y="6083264"/>
            <a:ext cx="2031320" cy="492122"/>
          </a:xfrm>
          <a:prstGeom prst="rect">
            <a:avLst/>
          </a:prstGeom>
          <a:noFill/>
        </p:spPr>
        <p:txBody>
          <a:bodyPr wrap="square">
            <a:spAutoFit/>
          </a:bodyPr>
          <a:lstStyle/>
          <a:p>
            <a:pPr>
              <a:lnSpc>
                <a:spcPct val="115000"/>
              </a:lnSpc>
              <a:spcBef>
                <a:spcPts val="1200"/>
              </a:spcBef>
              <a:spcAft>
                <a:spcPts val="600"/>
              </a:spcAft>
            </a:pPr>
            <a:r>
              <a:rPr lang="en-AU" sz="2400" dirty="0">
                <a:effectLst/>
                <a:ea typeface="Calibri" panose="020F0502020204030204" pitchFamily="34" charset="0"/>
                <a:cs typeface="Calibri" panose="020F0502020204030204" pitchFamily="34" charset="0"/>
              </a:rPr>
              <a:t>Norm Smith</a:t>
            </a:r>
            <a:endParaRPr lang="en-AU" sz="2400" dirty="0"/>
          </a:p>
        </p:txBody>
      </p:sp>
    </p:spTree>
    <p:extLst>
      <p:ext uri="{BB962C8B-B14F-4D97-AF65-F5344CB8AC3E}">
        <p14:creationId xmlns:p14="http://schemas.microsoft.com/office/powerpoint/2010/main" val="1807698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4" name="Rectangle 93">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10269"/>
            <a:ext cx="10698163" cy="7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6" name="Straight Connector 95">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293" y="1923295"/>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8" name="Rectangle 97">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3" cy="7010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A99B896-38B5-4F22-87E6-81CD8993254A}"/>
              </a:ext>
            </a:extLst>
          </p:cNvPr>
          <p:cNvSpPr txBox="1"/>
          <p:nvPr/>
        </p:nvSpPr>
        <p:spPr>
          <a:xfrm>
            <a:off x="4365232" y="702702"/>
            <a:ext cx="5769366" cy="1605572"/>
          </a:xfrm>
          <a:prstGeom prst="rect">
            <a:avLst/>
          </a:prstGeom>
        </p:spPr>
        <p:txBody>
          <a:bodyPr vert="horz" lIns="91440" tIns="45720" rIns="91440" bIns="45720" rtlCol="0" anchor="b">
            <a:normAutofit/>
          </a:bodyPr>
          <a:lstStyle/>
          <a:p>
            <a:pPr defTabSz="914400">
              <a:lnSpc>
                <a:spcPct val="85000"/>
              </a:lnSpc>
              <a:spcBef>
                <a:spcPct val="0"/>
              </a:spcBef>
              <a:spcAft>
                <a:spcPts val="1200"/>
              </a:spcAft>
            </a:pPr>
            <a:r>
              <a:rPr lang="en-US" sz="4000" b="1" spc="-50" dirty="0">
                <a:solidFill>
                  <a:schemeClr val="accent1">
                    <a:lumMod val="50000"/>
                  </a:schemeClr>
                </a:solidFill>
                <a:effectLst/>
                <a:latin typeface="+mj-lt"/>
                <a:ea typeface="+mj-ea"/>
                <a:cs typeface="+mj-cs"/>
              </a:rPr>
              <a:t>Up there Cazaly</a:t>
            </a:r>
          </a:p>
        </p:txBody>
      </p:sp>
      <p:pic>
        <p:nvPicPr>
          <p:cNvPr id="16" name="Picture 15" descr="A picture containing outdoor, person, game, playing&#10;&#10;Description automatically generated">
            <a:extLst>
              <a:ext uri="{FF2B5EF4-FFF2-40B4-BE49-F238E27FC236}">
                <a16:creationId xmlns:a16="http://schemas.microsoft.com/office/drawing/2014/main" id="{4B5BF81D-CC43-49B3-8C78-A9A18CE0DE0F}"/>
              </a:ext>
            </a:extLst>
          </p:cNvPr>
          <p:cNvPicPr/>
          <p:nvPr/>
        </p:nvPicPr>
        <p:blipFill>
          <a:blip r:embed="rId3">
            <a:extLst>
              <a:ext uri="{28A0092B-C50C-407E-A947-70E740481C1C}">
                <a14:useLocalDpi xmlns:a14="http://schemas.microsoft.com/office/drawing/2010/main" val="0"/>
              </a:ext>
            </a:extLst>
          </a:blip>
          <a:stretch>
            <a:fillRect/>
          </a:stretch>
        </p:blipFill>
        <p:spPr>
          <a:xfrm>
            <a:off x="613553" y="708385"/>
            <a:ext cx="3396578" cy="5881522"/>
          </a:xfrm>
          <a:prstGeom prst="rect">
            <a:avLst/>
          </a:prstGeom>
        </p:spPr>
      </p:pic>
      <p:cxnSp>
        <p:nvCxnSpPr>
          <p:cNvPr id="100" name="Straight Connector 99">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65231" y="2308811"/>
            <a:ext cx="5343612"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92E9A4E-44A5-4E5F-9E89-4030ACF37050}"/>
              </a:ext>
            </a:extLst>
          </p:cNvPr>
          <p:cNvSpPr txBox="1"/>
          <p:nvPr/>
        </p:nvSpPr>
        <p:spPr>
          <a:xfrm>
            <a:off x="4365230" y="2433565"/>
            <a:ext cx="5769367" cy="4310131"/>
          </a:xfrm>
          <a:prstGeom prst="rect">
            <a:avLst/>
          </a:prstGeom>
        </p:spPr>
        <p:txBody>
          <a:bodyPr vert="horz" lIns="0" tIns="45720" rIns="0" bIns="45720" rtlCol="0">
            <a:noAutofit/>
          </a:bodyPr>
          <a:lstStyle/>
          <a:p>
            <a:pPr defTabSz="914400">
              <a:lnSpc>
                <a:spcPct val="110000"/>
              </a:lnSpc>
              <a:spcBef>
                <a:spcPts val="1200"/>
              </a:spcBef>
              <a:spcAft>
                <a:spcPts val="600"/>
              </a:spcAft>
              <a:buClr>
                <a:schemeClr val="accent1"/>
              </a:buClr>
              <a:buFont typeface="Calibri" panose="020F0502020204030204" pitchFamily="34" charset="0"/>
            </a:pPr>
            <a:r>
              <a:rPr lang="en-US" sz="2400" dirty="0">
                <a:effectLst/>
              </a:rPr>
              <a:t>Roy Cazaly was a South Melbourne ruckman  known for his prodigious leap. </a:t>
            </a:r>
            <a:r>
              <a:rPr lang="en-US" sz="2400" dirty="0"/>
              <a:t>F</a:t>
            </a:r>
            <a:r>
              <a:rPr lang="en-US" sz="2400" dirty="0">
                <a:effectLst/>
              </a:rPr>
              <a:t>ellow players used to call "Up there, Cazaly!" when he flew for the ball. The catch cry was soon adopted by South Melbourne supporters and eventually entered the Australian lexicon as a common phrase of encouragement.</a:t>
            </a:r>
          </a:p>
          <a:p>
            <a:pPr defTabSz="914400">
              <a:lnSpc>
                <a:spcPct val="110000"/>
              </a:lnSpc>
              <a:spcBef>
                <a:spcPts val="1200"/>
              </a:spcBef>
              <a:spcAft>
                <a:spcPts val="600"/>
              </a:spcAft>
              <a:buClr>
                <a:schemeClr val="accent1"/>
              </a:buClr>
              <a:buFont typeface="Calibri" panose="020F0502020204030204" pitchFamily="34" charset="0"/>
            </a:pPr>
            <a:r>
              <a:rPr lang="en-US" sz="2400" dirty="0">
                <a:effectLst/>
              </a:rPr>
              <a:t>The phrase was later immortalised in the 1979 song “Up There Cazaly”. The song has since become an unofficial anthem of the AFL</a:t>
            </a:r>
            <a:r>
              <a:rPr lang="en-US" sz="2400" dirty="0"/>
              <a:t>.</a:t>
            </a:r>
            <a:endParaRPr lang="en-US" sz="2400" dirty="0">
              <a:effectLst/>
            </a:endParaRPr>
          </a:p>
        </p:txBody>
      </p:sp>
      <p:sp>
        <p:nvSpPr>
          <p:cNvPr id="102" name="Rectangle 101">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7010269"/>
            <a:ext cx="10698149" cy="73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 name="Rectangle 103">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234531" y="7149127"/>
            <a:ext cx="4231885" cy="404089"/>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687394" y="7149127"/>
            <a:ext cx="1151267" cy="404089"/>
          </a:xfrm>
        </p:spPr>
        <p:txBody>
          <a:bodyPr vert="horz" lIns="91440" tIns="45720" rIns="91440" bIns="45720" rtlCol="0" anchor="ctr">
            <a:normAutofit/>
          </a:bodyPr>
          <a:lstStyle/>
          <a:p>
            <a:pPr defTabSz="914400">
              <a:spcAft>
                <a:spcPts val="600"/>
              </a:spcAft>
            </a:pPr>
            <a:fld id="{DC56C17F-E5A4-4123-831E-B6BE4BD60FE1}" type="slidenum">
              <a:rPr lang="en-US" sz="1050" smtClean="0"/>
              <a:pPr defTabSz="914400">
                <a:spcAft>
                  <a:spcPts val="600"/>
                </a:spcAft>
              </a:pPr>
              <a:t>25</a:t>
            </a:fld>
            <a:endParaRPr lang="en-US" sz="1050"/>
          </a:p>
        </p:txBody>
      </p:sp>
    </p:spTree>
    <p:extLst>
      <p:ext uri="{BB962C8B-B14F-4D97-AF65-F5344CB8AC3E}">
        <p14:creationId xmlns:p14="http://schemas.microsoft.com/office/powerpoint/2010/main" val="2296972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781028" y="6786996"/>
            <a:ext cx="6327838" cy="802842"/>
          </a:xfrm>
        </p:spPr>
        <p:txBody>
          <a:bodyPr/>
          <a:lstStyle/>
          <a:p>
            <a:pPr algn="l"/>
            <a:r>
              <a:rPr lang="en-US" dirty="0"/>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p:txBody>
          <a:bodyPr/>
          <a:lstStyle/>
          <a:p>
            <a:fld id="{DC56C17F-E5A4-4123-831E-B6BE4BD60FE1}" type="slidenum">
              <a:rPr lang="en-US" smtClean="0"/>
              <a:pPr/>
              <a:t>26</a:t>
            </a:fld>
            <a:endParaRPr lang="en-US"/>
          </a:p>
        </p:txBody>
      </p:sp>
      <p:sp>
        <p:nvSpPr>
          <p:cNvPr id="22" name="TextBox 21">
            <a:extLst>
              <a:ext uri="{FF2B5EF4-FFF2-40B4-BE49-F238E27FC236}">
                <a16:creationId xmlns:a16="http://schemas.microsoft.com/office/drawing/2014/main" id="{BF14D94D-ECE3-4816-8CD4-7C62C80A1C3C}"/>
              </a:ext>
            </a:extLst>
          </p:cNvPr>
          <p:cNvSpPr txBox="1"/>
          <p:nvPr/>
        </p:nvSpPr>
        <p:spPr>
          <a:xfrm>
            <a:off x="859499" y="2080638"/>
            <a:ext cx="9057636" cy="4478149"/>
          </a:xfrm>
          <a:prstGeom prst="rect">
            <a:avLst/>
          </a:prstGeom>
          <a:noFill/>
        </p:spPr>
        <p:txBody>
          <a:bodyPr wrap="square">
            <a:spAutoFit/>
          </a:bodyPr>
          <a:lstStyle/>
          <a:p>
            <a:pPr>
              <a:spcBef>
                <a:spcPts val="1200"/>
              </a:spcBef>
              <a:spcAft>
                <a:spcPts val="600"/>
              </a:spcAft>
            </a:pPr>
            <a:r>
              <a:rPr lang="en-AU" sz="2400" dirty="0">
                <a:effectLst/>
                <a:latin typeface="Calibri" panose="020F0502020204030204" pitchFamily="34" charset="0"/>
                <a:ea typeface="Calibri" panose="020F0502020204030204" pitchFamily="34" charset="0"/>
                <a:cs typeface="Calibri" panose="020F0502020204030204" pitchFamily="34" charset="0"/>
              </a:rPr>
              <a:t>The Australian Football Hall of Fame was established in 1996, the Centenary year of the AFL, to recognise the contributions made to the sport of Australian rules football by players and others.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600"/>
              </a:spcAft>
            </a:pPr>
            <a:r>
              <a:rPr lang="en-AU" sz="2400" dirty="0">
                <a:effectLst/>
                <a:latin typeface="Calibri" panose="020F0502020204030204" pitchFamily="34" charset="0"/>
                <a:ea typeface="Calibri" panose="020F0502020204030204" pitchFamily="34" charset="0"/>
                <a:cs typeface="Calibri" panose="020F0502020204030204" pitchFamily="34" charset="0"/>
              </a:rPr>
              <a:t>Candidates are considered on the basis of their ability, integrity, sportsmanship and character</a:t>
            </a:r>
            <a:r>
              <a:rPr lang="en-AU" sz="2400" dirty="0">
                <a:latin typeface="Calibri" panose="020F0502020204030204" pitchFamily="34" charset="0"/>
                <a:ea typeface="Calibri" panose="020F0502020204030204" pitchFamily="34" charset="0"/>
                <a:cs typeface="Calibri" panose="020F0502020204030204" pitchFamily="34" charset="0"/>
              </a:rPr>
              <a:t>;</a:t>
            </a:r>
            <a:r>
              <a:rPr lang="en-AU" sz="2400" dirty="0">
                <a:effectLst/>
                <a:latin typeface="Calibri" panose="020F0502020204030204" pitchFamily="34" charset="0"/>
                <a:ea typeface="Calibri" panose="020F0502020204030204" pitchFamily="34" charset="0"/>
                <a:cs typeface="Calibri" panose="020F0502020204030204" pitchFamily="34" charset="0"/>
              </a:rPr>
              <a:t> the number of games played being a secondary consideration. </a:t>
            </a:r>
          </a:p>
          <a:p>
            <a:pPr>
              <a:spcBef>
                <a:spcPts val="1200"/>
              </a:spcBef>
              <a:spcAft>
                <a:spcPts val="600"/>
              </a:spcAft>
            </a:pPr>
            <a:r>
              <a:rPr lang="en-AU" sz="2400" dirty="0">
                <a:effectLst/>
                <a:latin typeface="Calibri" panose="020F0502020204030204" pitchFamily="34" charset="0"/>
                <a:ea typeface="Calibri" panose="020F0502020204030204" pitchFamily="34" charset="0"/>
                <a:cs typeface="Calibri" panose="020F0502020204030204" pitchFamily="34" charset="0"/>
              </a:rPr>
              <a:t>The Legends category is reserved for those who are deemed to have had a significant impact on the game of Australian rules football.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600"/>
              </a:spcAft>
              <a:tabLst>
                <a:tab pos="3420745" algn="l"/>
              </a:tabLst>
            </a:pPr>
            <a:r>
              <a:rPr lang="en-AU" sz="2400" dirty="0">
                <a:effectLst/>
                <a:latin typeface="Calibri" panose="020F0502020204030204" pitchFamily="34" charset="0"/>
                <a:ea typeface="Calibri" panose="020F0502020204030204" pitchFamily="34" charset="0"/>
                <a:cs typeface="Calibri" panose="020F0502020204030204" pitchFamily="34" charset="0"/>
              </a:rPr>
              <a:t>Being named as a "Legend" of the Australian Football Hall of Fame is the highest honour bestowed on an Australian footballer.</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44126A15-D224-4953-AB44-2EC4D4EA6524}"/>
              </a:ext>
            </a:extLst>
          </p:cNvPr>
          <p:cNvSpPr txBox="1"/>
          <p:nvPr/>
        </p:nvSpPr>
        <p:spPr>
          <a:xfrm>
            <a:off x="973799" y="1085807"/>
            <a:ext cx="5347606" cy="707886"/>
          </a:xfrm>
          <a:prstGeom prst="rect">
            <a:avLst/>
          </a:prstGeom>
          <a:noFill/>
        </p:spPr>
        <p:txBody>
          <a:bodyPr wrap="square">
            <a:spAutoFit/>
          </a:bodyPr>
          <a:lstStyle/>
          <a:p>
            <a:pPr>
              <a:spcAft>
                <a:spcPts val="1200"/>
              </a:spcAft>
            </a:pPr>
            <a:r>
              <a:rPr lang="en-AU" sz="4000" b="1" dirty="0">
                <a:solidFill>
                  <a:schemeClr val="accent1">
                    <a:lumMod val="50000"/>
                  </a:schemeClr>
                </a:solidFill>
                <a:effectLst/>
                <a:latin typeface="Calibri Light" panose="020F0302020204030204" pitchFamily="34" charset="0"/>
                <a:ea typeface="Times New Roman" panose="02020603050405020304" pitchFamily="18" charset="0"/>
                <a:cs typeface="Times New Roman" panose="02020603050405020304" pitchFamily="18" charset="0"/>
              </a:rPr>
              <a:t>AFL Legends</a:t>
            </a:r>
          </a:p>
        </p:txBody>
      </p:sp>
    </p:spTree>
    <p:extLst>
      <p:ext uri="{BB962C8B-B14F-4D97-AF65-F5344CB8AC3E}">
        <p14:creationId xmlns:p14="http://schemas.microsoft.com/office/powerpoint/2010/main" val="1418253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10269"/>
            <a:ext cx="10698163" cy="7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293" y="1923295"/>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3" cy="7010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4126A15-D224-4953-AB44-2EC4D4EA6524}"/>
              </a:ext>
            </a:extLst>
          </p:cNvPr>
          <p:cNvSpPr txBox="1"/>
          <p:nvPr/>
        </p:nvSpPr>
        <p:spPr>
          <a:xfrm>
            <a:off x="4365232" y="702702"/>
            <a:ext cx="5769366" cy="1605572"/>
          </a:xfrm>
          <a:prstGeom prst="rect">
            <a:avLst/>
          </a:prstGeom>
        </p:spPr>
        <p:txBody>
          <a:bodyPr vert="horz" lIns="91440" tIns="45720" rIns="91440" bIns="45720" rtlCol="0" anchor="b">
            <a:normAutofit/>
          </a:bodyPr>
          <a:lstStyle/>
          <a:p>
            <a:pPr defTabSz="914400">
              <a:lnSpc>
                <a:spcPct val="85000"/>
              </a:lnSpc>
              <a:spcBef>
                <a:spcPct val="0"/>
              </a:spcBef>
              <a:spcAft>
                <a:spcPts val="1200"/>
              </a:spcAft>
            </a:pPr>
            <a:r>
              <a:rPr lang="en-US" sz="4000" b="1" kern="1200" spc="-50" baseline="0" dirty="0">
                <a:solidFill>
                  <a:schemeClr val="accent1">
                    <a:lumMod val="50000"/>
                  </a:schemeClr>
                </a:solidFill>
                <a:effectLst/>
                <a:latin typeface="+mj-lt"/>
                <a:ea typeface="+mj-ea"/>
                <a:cs typeface="+mj-cs"/>
              </a:rPr>
              <a:t>AFL Legend</a:t>
            </a:r>
          </a:p>
          <a:p>
            <a:pPr defTabSz="914400">
              <a:lnSpc>
                <a:spcPct val="85000"/>
              </a:lnSpc>
              <a:spcBef>
                <a:spcPct val="0"/>
              </a:spcBef>
              <a:spcAft>
                <a:spcPts val="1200"/>
              </a:spcAft>
            </a:pPr>
            <a:r>
              <a:rPr lang="en-US" sz="4000" b="1" kern="1200" spc="-50" baseline="0" dirty="0">
                <a:solidFill>
                  <a:schemeClr val="accent1">
                    <a:lumMod val="50000"/>
                  </a:schemeClr>
                </a:solidFill>
                <a:effectLst/>
                <a:latin typeface="+mj-lt"/>
                <a:ea typeface="+mj-ea"/>
                <a:cs typeface="+mj-cs"/>
              </a:rPr>
              <a:t>– Jack Dyer</a:t>
            </a:r>
          </a:p>
        </p:txBody>
      </p:sp>
      <p:pic>
        <p:nvPicPr>
          <p:cNvPr id="7" name="Picture 6" descr="A picture containing outdoor, person, sport, game&#10;&#10;Description automatically generated">
            <a:extLst>
              <a:ext uri="{FF2B5EF4-FFF2-40B4-BE49-F238E27FC236}">
                <a16:creationId xmlns:a16="http://schemas.microsoft.com/office/drawing/2014/main" id="{DF07A619-0FF6-49ED-9526-3E3FB293B92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81590" y="1265386"/>
            <a:ext cx="3020074" cy="5059065"/>
          </a:xfrm>
          <a:prstGeom prst="rect">
            <a:avLst/>
          </a:prstGeom>
        </p:spPr>
      </p:pic>
      <p:cxnSp>
        <p:nvCxnSpPr>
          <p:cNvPr id="37" name="Straight Connector 36">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65231" y="2308811"/>
            <a:ext cx="5343612"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64773D5-1585-44BB-A8CB-5F036BCC45E9}"/>
              </a:ext>
            </a:extLst>
          </p:cNvPr>
          <p:cNvSpPr txBox="1"/>
          <p:nvPr/>
        </p:nvSpPr>
        <p:spPr>
          <a:xfrm>
            <a:off x="4365230" y="2433565"/>
            <a:ext cx="5769367" cy="4576165"/>
          </a:xfrm>
          <a:prstGeom prst="rect">
            <a:avLst/>
          </a:prstGeom>
        </p:spPr>
        <p:txBody>
          <a:bodyPr vert="horz" lIns="0" tIns="45720" rIns="0" bIns="45720" rtlCol="0">
            <a:noAutofit/>
          </a:bodyPr>
          <a:lstStyle/>
          <a:p>
            <a:pPr defTabSz="914400">
              <a:lnSpc>
                <a:spcPct val="120000"/>
              </a:lnSpc>
              <a:spcBef>
                <a:spcPts val="600"/>
              </a:spcBef>
              <a:spcAft>
                <a:spcPts val="600"/>
              </a:spcAft>
              <a:buClr>
                <a:schemeClr val="accent1"/>
              </a:buClr>
              <a:buFont typeface="Calibri" panose="020F0502020204030204" pitchFamily="34" charset="0"/>
            </a:pPr>
            <a:r>
              <a:rPr lang="en-US" sz="2400" dirty="0">
                <a:effectLst/>
              </a:rPr>
              <a:t>Jack played for Richmond from 1931-1949. He was a ruckman, playing 19 seasons, 312 games and scoring 443 goals. He was the club’s best and fairest six times and he coached the team to a premiership in 1943 as Captain-Coach.</a:t>
            </a:r>
          </a:p>
          <a:p>
            <a:pPr defTabSz="914400">
              <a:lnSpc>
                <a:spcPct val="120000"/>
              </a:lnSpc>
              <a:spcBef>
                <a:spcPts val="600"/>
              </a:spcBef>
              <a:spcAft>
                <a:spcPts val="600"/>
              </a:spcAft>
              <a:buClr>
                <a:schemeClr val="accent1"/>
              </a:buClr>
              <a:buFont typeface="Calibri" panose="020F0502020204030204" pitchFamily="34" charset="0"/>
            </a:pPr>
            <a:r>
              <a:rPr lang="en-US" sz="2400" dirty="0">
                <a:effectLst/>
              </a:rPr>
              <a:t>After a particularly difficult game in 1935, a newspaper cartoonist pictured Dyer as a pirate. A journalist nicknamed him ‘Captain Blood’, after the Errol Flynn film Captain Blood.</a:t>
            </a:r>
            <a:endParaRPr lang="en-US" sz="2400" dirty="0"/>
          </a:p>
        </p:txBody>
      </p:sp>
      <p:sp>
        <p:nvSpPr>
          <p:cNvPr id="39" name="Rectangle 38">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7010269"/>
            <a:ext cx="10698149" cy="73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234531" y="7149127"/>
            <a:ext cx="4231885" cy="404089"/>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687394" y="7149127"/>
            <a:ext cx="1151267" cy="404089"/>
          </a:xfrm>
        </p:spPr>
        <p:txBody>
          <a:bodyPr vert="horz" lIns="91440" tIns="45720" rIns="91440" bIns="45720" rtlCol="0" anchor="ctr">
            <a:normAutofit/>
          </a:bodyPr>
          <a:lstStyle/>
          <a:p>
            <a:pPr defTabSz="914400">
              <a:spcAft>
                <a:spcPts val="600"/>
              </a:spcAft>
            </a:pPr>
            <a:fld id="{DC56C17F-E5A4-4123-831E-B6BE4BD60FE1}" type="slidenum">
              <a:rPr lang="en-US" sz="1050" smtClean="0"/>
              <a:pPr defTabSz="914400">
                <a:spcAft>
                  <a:spcPts val="600"/>
                </a:spcAft>
              </a:pPr>
              <a:t>27</a:t>
            </a:fld>
            <a:endParaRPr lang="en-US" sz="1050"/>
          </a:p>
        </p:txBody>
      </p:sp>
    </p:spTree>
    <p:extLst>
      <p:ext uri="{BB962C8B-B14F-4D97-AF65-F5344CB8AC3E}">
        <p14:creationId xmlns:p14="http://schemas.microsoft.com/office/powerpoint/2010/main" val="128822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47">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10269"/>
            <a:ext cx="10698163" cy="7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0" name="Straight Connector 49">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293" y="1923295"/>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2" name="Rectangle 51">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3" cy="7010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4126A15-D224-4953-AB44-2EC4D4EA6524}"/>
              </a:ext>
            </a:extLst>
          </p:cNvPr>
          <p:cNvSpPr txBox="1"/>
          <p:nvPr/>
        </p:nvSpPr>
        <p:spPr>
          <a:xfrm>
            <a:off x="4365232" y="702702"/>
            <a:ext cx="5769366" cy="1605572"/>
          </a:xfrm>
          <a:prstGeom prst="rect">
            <a:avLst/>
          </a:prstGeom>
        </p:spPr>
        <p:txBody>
          <a:bodyPr vert="horz" lIns="91440" tIns="45720" rIns="91440" bIns="45720" rtlCol="0" anchor="b">
            <a:normAutofit/>
          </a:bodyPr>
          <a:lstStyle/>
          <a:p>
            <a:pPr defTabSz="914400">
              <a:lnSpc>
                <a:spcPct val="85000"/>
              </a:lnSpc>
              <a:spcBef>
                <a:spcPct val="0"/>
              </a:spcBef>
              <a:spcAft>
                <a:spcPts val="1200"/>
              </a:spcAft>
            </a:pPr>
            <a:r>
              <a:rPr lang="en-US" sz="4000" b="1" kern="1200" spc="-50" baseline="0" dirty="0">
                <a:solidFill>
                  <a:schemeClr val="accent1">
                    <a:lumMod val="50000"/>
                  </a:schemeClr>
                </a:solidFill>
                <a:effectLst/>
                <a:latin typeface="+mj-lt"/>
                <a:ea typeface="+mj-ea"/>
                <a:cs typeface="+mj-cs"/>
              </a:rPr>
              <a:t>AFL Legend</a:t>
            </a:r>
          </a:p>
          <a:p>
            <a:pPr defTabSz="914400">
              <a:lnSpc>
                <a:spcPct val="85000"/>
              </a:lnSpc>
              <a:spcBef>
                <a:spcPct val="0"/>
              </a:spcBef>
              <a:spcAft>
                <a:spcPts val="1200"/>
              </a:spcAft>
            </a:pPr>
            <a:r>
              <a:rPr lang="en-US" sz="4000" b="1" kern="1200" spc="-50" baseline="0" dirty="0">
                <a:solidFill>
                  <a:schemeClr val="accent1">
                    <a:lumMod val="50000"/>
                  </a:schemeClr>
                </a:solidFill>
                <a:effectLst/>
                <a:latin typeface="+mj-lt"/>
                <a:ea typeface="+mj-ea"/>
                <a:cs typeface="+mj-cs"/>
              </a:rPr>
              <a:t>– Bill Hutchinson</a:t>
            </a:r>
          </a:p>
        </p:txBody>
      </p:sp>
      <p:pic>
        <p:nvPicPr>
          <p:cNvPr id="14" name="Picture 13" descr="A person standing posing for the camera&#10;&#10;Description automatically generated">
            <a:extLst>
              <a:ext uri="{FF2B5EF4-FFF2-40B4-BE49-F238E27FC236}">
                <a16:creationId xmlns:a16="http://schemas.microsoft.com/office/drawing/2014/main" id="{6CC5714A-161C-4144-AB57-1F8F1D6E70DF}"/>
              </a:ext>
            </a:extLst>
          </p:cNvPr>
          <p:cNvPicPr/>
          <p:nvPr/>
        </p:nvPicPr>
        <p:blipFill rotWithShape="1">
          <a:blip r:embed="rId3">
            <a:extLst>
              <a:ext uri="{28A0092B-C50C-407E-A947-70E740481C1C}">
                <a14:useLocalDpi xmlns:a14="http://schemas.microsoft.com/office/drawing/2010/main" val="0"/>
              </a:ext>
            </a:extLst>
          </a:blip>
          <a:srcRect b="-2"/>
          <a:stretch/>
        </p:blipFill>
        <p:spPr>
          <a:xfrm>
            <a:off x="556317" y="708385"/>
            <a:ext cx="3511050" cy="5881522"/>
          </a:xfrm>
          <a:prstGeom prst="rect">
            <a:avLst/>
          </a:prstGeom>
        </p:spPr>
      </p:pic>
      <p:cxnSp>
        <p:nvCxnSpPr>
          <p:cNvPr id="54" name="Straight Connector 53">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65231" y="2308811"/>
            <a:ext cx="5343612"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64773D5-1585-44BB-A8CB-5F036BCC45E9}"/>
              </a:ext>
            </a:extLst>
          </p:cNvPr>
          <p:cNvSpPr txBox="1"/>
          <p:nvPr/>
        </p:nvSpPr>
        <p:spPr>
          <a:xfrm>
            <a:off x="4365230" y="2433565"/>
            <a:ext cx="5769367" cy="4453568"/>
          </a:xfrm>
          <a:prstGeom prst="rect">
            <a:avLst/>
          </a:prstGeom>
        </p:spPr>
        <p:txBody>
          <a:bodyPr vert="horz" lIns="0" tIns="45720" rIns="0" bIns="45720" rtlCol="0">
            <a:noAutofit/>
          </a:bodyPr>
          <a:lstStyle/>
          <a:p>
            <a:pPr defTabSz="914400">
              <a:lnSpc>
                <a:spcPct val="105000"/>
              </a:lnSpc>
              <a:spcBef>
                <a:spcPts val="1200"/>
              </a:spcBef>
              <a:spcAft>
                <a:spcPts val="600"/>
              </a:spcAft>
              <a:buClr>
                <a:schemeClr val="accent1"/>
              </a:buClr>
              <a:buFont typeface="Calibri" panose="020F0502020204030204" pitchFamily="34" charset="0"/>
            </a:pPr>
            <a:r>
              <a:rPr lang="en-AU" sz="2400" dirty="0">
                <a:effectLst/>
                <a:ea typeface="Calibri" panose="020F0502020204030204" pitchFamily="34" charset="0"/>
              </a:rPr>
              <a:t>William Hutchison "Hutchy", played with Essendon from 1942-1957 kicking 496 goals.  He </a:t>
            </a:r>
            <a:r>
              <a:rPr lang="en-AU" sz="2400" dirty="0">
                <a:effectLst/>
                <a:ea typeface="Times New Roman" panose="02020603050405020304" pitchFamily="18" charset="0"/>
              </a:rPr>
              <a:t>captained Essendon from 1951 to 1957, and played a vital part in Essendon's premiership sides in 1942, 1946, 1949 and 1950. He was also Essendon’s leading goal kicker in 1948.</a:t>
            </a:r>
          </a:p>
          <a:p>
            <a:pPr>
              <a:lnSpc>
                <a:spcPct val="105000"/>
              </a:lnSpc>
              <a:spcBef>
                <a:spcPts val="1200"/>
              </a:spcBef>
              <a:spcAft>
                <a:spcPts val="600"/>
              </a:spcAft>
            </a:pPr>
            <a:r>
              <a:rPr lang="en-AU" sz="2400" dirty="0">
                <a:effectLst/>
                <a:ea typeface="Times New Roman" panose="02020603050405020304" pitchFamily="18" charset="0"/>
              </a:rPr>
              <a:t>Among his achievements were two Brownlow Medals and being Essendon’s best and fairest player seven times. He is considered one of the finest rovers ever.</a:t>
            </a:r>
          </a:p>
        </p:txBody>
      </p:sp>
      <p:sp>
        <p:nvSpPr>
          <p:cNvPr id="56" name="Rectangle 55">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7010269"/>
            <a:ext cx="10698149" cy="73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Rectangle 57">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234531" y="7149127"/>
            <a:ext cx="4231885" cy="404089"/>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687394" y="7149127"/>
            <a:ext cx="1151267" cy="404089"/>
          </a:xfrm>
        </p:spPr>
        <p:txBody>
          <a:bodyPr vert="horz" lIns="91440" tIns="45720" rIns="91440" bIns="45720" rtlCol="0" anchor="ctr">
            <a:normAutofit/>
          </a:bodyPr>
          <a:lstStyle/>
          <a:p>
            <a:pPr defTabSz="914400">
              <a:spcAft>
                <a:spcPts val="600"/>
              </a:spcAft>
            </a:pPr>
            <a:fld id="{DC56C17F-E5A4-4123-831E-B6BE4BD60FE1}" type="slidenum">
              <a:rPr lang="en-US" sz="1050" smtClean="0"/>
              <a:pPr defTabSz="914400">
                <a:spcAft>
                  <a:spcPts val="600"/>
                </a:spcAft>
              </a:pPr>
              <a:t>28</a:t>
            </a:fld>
            <a:endParaRPr lang="en-US" sz="1050"/>
          </a:p>
        </p:txBody>
      </p:sp>
    </p:spTree>
    <p:extLst>
      <p:ext uri="{BB962C8B-B14F-4D97-AF65-F5344CB8AC3E}">
        <p14:creationId xmlns:p14="http://schemas.microsoft.com/office/powerpoint/2010/main" val="1492698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10269"/>
            <a:ext cx="10698163" cy="7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293" y="1923295"/>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8" name="Rectangle 77">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3" cy="7010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4126A15-D224-4953-AB44-2EC4D4EA6524}"/>
              </a:ext>
            </a:extLst>
          </p:cNvPr>
          <p:cNvSpPr txBox="1"/>
          <p:nvPr/>
        </p:nvSpPr>
        <p:spPr>
          <a:xfrm>
            <a:off x="4365232" y="702702"/>
            <a:ext cx="5769366" cy="1605572"/>
          </a:xfrm>
          <a:prstGeom prst="rect">
            <a:avLst/>
          </a:prstGeom>
        </p:spPr>
        <p:txBody>
          <a:bodyPr vert="horz" lIns="91440" tIns="45720" rIns="91440" bIns="45720" rtlCol="0" anchor="b">
            <a:normAutofit/>
          </a:bodyPr>
          <a:lstStyle/>
          <a:p>
            <a:pPr defTabSz="914400">
              <a:lnSpc>
                <a:spcPct val="85000"/>
              </a:lnSpc>
              <a:spcBef>
                <a:spcPct val="0"/>
              </a:spcBef>
              <a:spcAft>
                <a:spcPts val="1200"/>
              </a:spcAft>
            </a:pPr>
            <a:r>
              <a:rPr lang="en-US" sz="4000" b="1" kern="1200" spc="-50" baseline="0" dirty="0">
                <a:solidFill>
                  <a:schemeClr val="accent1">
                    <a:lumMod val="50000"/>
                  </a:schemeClr>
                </a:solidFill>
                <a:effectLst/>
                <a:latin typeface="+mj-lt"/>
                <a:ea typeface="+mj-ea"/>
                <a:cs typeface="+mj-cs"/>
              </a:rPr>
              <a:t>AFL Legend</a:t>
            </a:r>
          </a:p>
          <a:p>
            <a:pPr defTabSz="914400">
              <a:lnSpc>
                <a:spcPct val="85000"/>
              </a:lnSpc>
              <a:spcBef>
                <a:spcPct val="0"/>
              </a:spcBef>
              <a:spcAft>
                <a:spcPts val="1200"/>
              </a:spcAft>
            </a:pPr>
            <a:r>
              <a:rPr lang="en-US" sz="4000" b="1" kern="1200" spc="-50" baseline="0" dirty="0">
                <a:solidFill>
                  <a:schemeClr val="accent1">
                    <a:lumMod val="50000"/>
                  </a:schemeClr>
                </a:solidFill>
                <a:effectLst/>
                <a:latin typeface="+mj-lt"/>
                <a:ea typeface="+mj-ea"/>
                <a:cs typeface="+mj-cs"/>
              </a:rPr>
              <a:t>– John Coleman</a:t>
            </a:r>
          </a:p>
        </p:txBody>
      </p:sp>
      <p:pic>
        <p:nvPicPr>
          <p:cNvPr id="15" name="Picture 14" descr="A vintage photo of a person&#10;&#10;Description automatically generated">
            <a:extLst>
              <a:ext uri="{FF2B5EF4-FFF2-40B4-BE49-F238E27FC236}">
                <a16:creationId xmlns:a16="http://schemas.microsoft.com/office/drawing/2014/main" id="{E9E3E840-A556-4249-BCD7-E2D796BE157A}"/>
              </a:ext>
            </a:extLst>
          </p:cNvPr>
          <p:cNvPicPr/>
          <p:nvPr/>
        </p:nvPicPr>
        <p:blipFill rotWithShape="1">
          <a:blip r:embed="rId3">
            <a:extLst>
              <a:ext uri="{28A0092B-C50C-407E-A947-70E740481C1C}">
                <a14:useLocalDpi xmlns:a14="http://schemas.microsoft.com/office/drawing/2010/main" val="0"/>
              </a:ext>
            </a:extLst>
          </a:blip>
          <a:srcRect/>
          <a:stretch/>
        </p:blipFill>
        <p:spPr>
          <a:xfrm>
            <a:off x="556317" y="708385"/>
            <a:ext cx="3511050" cy="5881522"/>
          </a:xfrm>
          <a:prstGeom prst="rect">
            <a:avLst/>
          </a:prstGeom>
        </p:spPr>
      </p:pic>
      <p:cxnSp>
        <p:nvCxnSpPr>
          <p:cNvPr id="80" name="Straight Connector 79">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65231" y="2308811"/>
            <a:ext cx="5343612"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64773D5-1585-44BB-A8CB-5F036BCC45E9}"/>
              </a:ext>
            </a:extLst>
          </p:cNvPr>
          <p:cNvSpPr txBox="1"/>
          <p:nvPr/>
        </p:nvSpPr>
        <p:spPr>
          <a:xfrm>
            <a:off x="4365230" y="2433565"/>
            <a:ext cx="5769367" cy="4715559"/>
          </a:xfrm>
          <a:prstGeom prst="rect">
            <a:avLst/>
          </a:prstGeom>
        </p:spPr>
        <p:txBody>
          <a:bodyPr vert="horz" lIns="0" tIns="45720" rIns="0" bIns="45720" rtlCol="0">
            <a:normAutofit/>
          </a:bodyPr>
          <a:lstStyle/>
          <a:p>
            <a:pPr defTabSz="914400">
              <a:lnSpc>
                <a:spcPct val="120000"/>
              </a:lnSpc>
              <a:spcBef>
                <a:spcPts val="1200"/>
              </a:spcBef>
              <a:spcAft>
                <a:spcPts val="600"/>
              </a:spcAft>
              <a:buClr>
                <a:schemeClr val="accent1"/>
              </a:buClr>
              <a:buFont typeface="Calibri" panose="020F0502020204030204" pitchFamily="34" charset="0"/>
            </a:pPr>
            <a:r>
              <a:rPr lang="en-US" sz="2400" dirty="0">
                <a:effectLst/>
              </a:rPr>
              <a:t>John Coleman played for Essendon from 1949 to 1954. In a short playing career, Coleman has the second highest goal average in the history of the VFL/AFL, kicking 537 goals in only 98 matches.</a:t>
            </a:r>
          </a:p>
          <a:p>
            <a:pPr defTabSz="914400">
              <a:lnSpc>
                <a:spcPct val="120000"/>
              </a:lnSpc>
              <a:spcBef>
                <a:spcPts val="1200"/>
              </a:spcBef>
              <a:spcAft>
                <a:spcPts val="600"/>
              </a:spcAft>
              <a:buClr>
                <a:schemeClr val="accent1"/>
              </a:buClr>
              <a:buFont typeface="Calibri" panose="020F0502020204030204" pitchFamily="34" charset="0"/>
            </a:pPr>
            <a:r>
              <a:rPr lang="en-US" sz="2400" dirty="0">
                <a:effectLst/>
              </a:rPr>
              <a:t>Coleman ranks as one of the greatest footballers of all time; known for his high-flying spectacular marks.  A knee injury ended his playing career at age 25.</a:t>
            </a:r>
          </a:p>
          <a:p>
            <a:pPr defTabSz="914400">
              <a:lnSpc>
                <a:spcPct val="90000"/>
              </a:lnSpc>
              <a:spcBef>
                <a:spcPts val="1200"/>
              </a:spcBef>
              <a:spcAft>
                <a:spcPts val="600"/>
              </a:spcAft>
              <a:buClr>
                <a:schemeClr val="accent1"/>
              </a:buClr>
              <a:buFont typeface="Calibri" panose="020F0502020204030204" pitchFamily="34" charset="0"/>
            </a:pPr>
            <a:endParaRPr lang="en-US" sz="2400" dirty="0">
              <a:effectLst/>
            </a:endParaRPr>
          </a:p>
        </p:txBody>
      </p:sp>
      <p:sp>
        <p:nvSpPr>
          <p:cNvPr id="82" name="Rectangle 81">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7010269"/>
            <a:ext cx="10698149" cy="73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Rectangle 83">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234531" y="7149127"/>
            <a:ext cx="4231885" cy="404089"/>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687394" y="7149127"/>
            <a:ext cx="1151267" cy="404089"/>
          </a:xfrm>
        </p:spPr>
        <p:txBody>
          <a:bodyPr vert="horz" lIns="91440" tIns="45720" rIns="91440" bIns="45720" rtlCol="0" anchor="ctr">
            <a:normAutofit/>
          </a:bodyPr>
          <a:lstStyle/>
          <a:p>
            <a:pPr defTabSz="914400">
              <a:spcAft>
                <a:spcPts val="600"/>
              </a:spcAft>
            </a:pPr>
            <a:fld id="{DC56C17F-E5A4-4123-831E-B6BE4BD60FE1}" type="slidenum">
              <a:rPr lang="en-US" sz="1050" smtClean="0"/>
              <a:pPr defTabSz="914400">
                <a:spcAft>
                  <a:spcPts val="600"/>
                </a:spcAft>
              </a:pPr>
              <a:t>29</a:t>
            </a:fld>
            <a:endParaRPr lang="en-US" sz="1050"/>
          </a:p>
        </p:txBody>
      </p:sp>
    </p:spTree>
    <p:extLst>
      <p:ext uri="{BB962C8B-B14F-4D97-AF65-F5344CB8AC3E}">
        <p14:creationId xmlns:p14="http://schemas.microsoft.com/office/powerpoint/2010/main" val="1140383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FEE4401-B599-44CF-90D6-E6DB47FBE0E1}"/>
              </a:ext>
            </a:extLst>
          </p:cNvPr>
          <p:cNvSpPr>
            <a:spLocks noGrp="1"/>
          </p:cNvSpPr>
          <p:nvPr>
            <p:ph type="ftr" sz="quarter" idx="11"/>
          </p:nvPr>
        </p:nvSpPr>
        <p:spPr>
          <a:xfrm>
            <a:off x="1126671" y="6949753"/>
            <a:ext cx="3934474" cy="802842"/>
          </a:xfrm>
        </p:spPr>
        <p:txBody>
          <a:bodyPr/>
          <a:lstStyle/>
          <a:p>
            <a:pPr algn="l"/>
            <a:r>
              <a:rPr lang="en-US" dirty="0"/>
              <a:t>Rotary Club of Canterbury: Let’s Stay Connected Project</a:t>
            </a:r>
          </a:p>
        </p:txBody>
      </p:sp>
      <p:sp>
        <p:nvSpPr>
          <p:cNvPr id="7" name="Slide Number Placeholder 6">
            <a:extLst>
              <a:ext uri="{FF2B5EF4-FFF2-40B4-BE49-F238E27FC236}">
                <a16:creationId xmlns:a16="http://schemas.microsoft.com/office/drawing/2014/main" id="{D26E043E-6C7C-4332-8AA6-E45F530D90B1}"/>
              </a:ext>
            </a:extLst>
          </p:cNvPr>
          <p:cNvSpPr>
            <a:spLocks noGrp="1"/>
          </p:cNvSpPr>
          <p:nvPr>
            <p:ph type="sldNum" sz="quarter" idx="12"/>
          </p:nvPr>
        </p:nvSpPr>
        <p:spPr/>
        <p:txBody>
          <a:bodyPr/>
          <a:lstStyle/>
          <a:p>
            <a:fld id="{DC56C17F-E5A4-4123-831E-B6BE4BD60FE1}" type="slidenum">
              <a:rPr lang="en-US" smtClean="0"/>
              <a:t>3</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60E1A994-35C8-4A7D-9B35-06C31D1591D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35497" y="410394"/>
            <a:ext cx="2034463" cy="791230"/>
          </a:xfrm>
          <a:prstGeom prst="rect">
            <a:avLst/>
          </a:prstGeom>
        </p:spPr>
      </p:pic>
      <p:sp>
        <p:nvSpPr>
          <p:cNvPr id="11" name="TextBox 10">
            <a:extLst>
              <a:ext uri="{FF2B5EF4-FFF2-40B4-BE49-F238E27FC236}">
                <a16:creationId xmlns:a16="http://schemas.microsoft.com/office/drawing/2014/main" id="{0C5D8232-71A1-483B-BDBE-04212D507DC4}"/>
              </a:ext>
            </a:extLst>
          </p:cNvPr>
          <p:cNvSpPr txBox="1"/>
          <p:nvPr/>
        </p:nvSpPr>
        <p:spPr>
          <a:xfrm>
            <a:off x="1126671" y="1486990"/>
            <a:ext cx="8556172" cy="5044138"/>
          </a:xfrm>
          <a:prstGeom prst="rect">
            <a:avLst/>
          </a:prstGeom>
          <a:noFill/>
        </p:spPr>
        <p:txBody>
          <a:bodyPr wrap="square">
            <a:spAutoFit/>
          </a:bodyPr>
          <a:lstStyle/>
          <a:p>
            <a:pPr>
              <a:lnSpc>
                <a:spcPct val="115000"/>
              </a:lnSpc>
              <a:spcBef>
                <a:spcPts val="1200"/>
              </a:spcBef>
              <a:spcAft>
                <a:spcPts val="6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Hi</a:t>
            </a:r>
          </a:p>
          <a:p>
            <a:pPr>
              <a:lnSpc>
                <a:spcPct val="115000"/>
              </a:lnSpc>
              <a:spcBef>
                <a:spcPts val="1200"/>
              </a:spcBef>
              <a:spcAft>
                <a:spcPts val="6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My name is Sue.</a:t>
            </a:r>
          </a:p>
          <a:p>
            <a:pPr>
              <a:lnSpc>
                <a:spcPct val="115000"/>
              </a:lnSpc>
              <a:spcBef>
                <a:spcPts val="1200"/>
              </a:spcBef>
              <a:spcAft>
                <a:spcPts val="6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I am a friend of a member of the Rotary Club of Canterbury in Melbourne, Australia.</a:t>
            </a:r>
          </a:p>
          <a:p>
            <a:pPr>
              <a:lnSpc>
                <a:spcPct val="115000"/>
              </a:lnSpc>
              <a:spcBef>
                <a:spcPts val="1200"/>
              </a:spcBef>
              <a:spcAft>
                <a:spcPts val="6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I researched and wrote this booklet for those of you who enjoy Australian Rules Football and would like to read a short history of the game and the legendary footballers who played it.</a:t>
            </a:r>
          </a:p>
          <a:p>
            <a:pPr>
              <a:lnSpc>
                <a:spcPct val="115000"/>
              </a:lnSpc>
              <a:spcBef>
                <a:spcPts val="1200"/>
              </a:spcBef>
              <a:spcAft>
                <a:spcPts val="6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Hope you enjoy it!</a:t>
            </a:r>
          </a:p>
          <a:p>
            <a:pPr>
              <a:lnSpc>
                <a:spcPct val="115000"/>
              </a:lnSpc>
              <a:spcBef>
                <a:spcPts val="1200"/>
              </a:spcBef>
              <a:spcAft>
                <a:spcPts val="6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Sue</a:t>
            </a:r>
            <a:endParaRPr lang="en-AU" sz="2400" dirty="0"/>
          </a:p>
        </p:txBody>
      </p:sp>
    </p:spTree>
    <p:extLst>
      <p:ext uri="{BB962C8B-B14F-4D97-AF65-F5344CB8AC3E}">
        <p14:creationId xmlns:p14="http://schemas.microsoft.com/office/powerpoint/2010/main" val="244948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Rectangle 90">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10269"/>
            <a:ext cx="10698163" cy="7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3" name="Straight Connector 92">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293" y="1923295"/>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4126A15-D224-4953-AB44-2EC4D4EA6524}"/>
              </a:ext>
            </a:extLst>
          </p:cNvPr>
          <p:cNvSpPr txBox="1"/>
          <p:nvPr/>
        </p:nvSpPr>
        <p:spPr>
          <a:xfrm>
            <a:off x="962834" y="317187"/>
            <a:ext cx="8825984" cy="1605571"/>
          </a:xfrm>
          <a:prstGeom prst="rect">
            <a:avLst/>
          </a:prstGeom>
        </p:spPr>
        <p:txBody>
          <a:bodyPr vert="horz" lIns="91440" tIns="45720" rIns="91440" bIns="45720" rtlCol="0" anchor="b">
            <a:normAutofit/>
          </a:bodyPr>
          <a:lstStyle/>
          <a:p>
            <a:pPr defTabSz="914400">
              <a:lnSpc>
                <a:spcPct val="85000"/>
              </a:lnSpc>
              <a:spcBef>
                <a:spcPct val="0"/>
              </a:spcBef>
              <a:spcAft>
                <a:spcPts val="1200"/>
              </a:spcAft>
            </a:pPr>
            <a:r>
              <a:rPr lang="en-US" sz="4000" b="1" kern="1200" spc="-50" baseline="0" dirty="0">
                <a:solidFill>
                  <a:schemeClr val="accent1">
                    <a:lumMod val="50000"/>
                  </a:schemeClr>
                </a:solidFill>
                <a:effectLst/>
                <a:latin typeface="+mj-lt"/>
                <a:ea typeface="+mj-ea"/>
                <a:cs typeface="+mj-cs"/>
              </a:rPr>
              <a:t>AFL Legend</a:t>
            </a:r>
          </a:p>
          <a:p>
            <a:pPr defTabSz="914400">
              <a:lnSpc>
                <a:spcPct val="85000"/>
              </a:lnSpc>
              <a:spcBef>
                <a:spcPct val="0"/>
              </a:spcBef>
              <a:spcAft>
                <a:spcPts val="1200"/>
              </a:spcAft>
            </a:pPr>
            <a:r>
              <a:rPr lang="en-US" sz="4000" b="1" kern="1200" spc="-50" baseline="0" dirty="0">
                <a:solidFill>
                  <a:schemeClr val="accent1">
                    <a:lumMod val="50000"/>
                  </a:schemeClr>
                </a:solidFill>
                <a:effectLst/>
                <a:latin typeface="+mj-lt"/>
                <a:ea typeface="+mj-ea"/>
                <a:cs typeface="+mj-cs"/>
              </a:rPr>
              <a:t>– Ted Whitten</a:t>
            </a:r>
          </a:p>
        </p:txBody>
      </p:sp>
      <p:sp>
        <p:nvSpPr>
          <p:cNvPr id="11" name="TextBox 10">
            <a:extLst>
              <a:ext uri="{FF2B5EF4-FFF2-40B4-BE49-F238E27FC236}">
                <a16:creationId xmlns:a16="http://schemas.microsoft.com/office/drawing/2014/main" id="{564773D5-1585-44BB-A8CB-5F036BCC45E9}"/>
              </a:ext>
            </a:extLst>
          </p:cNvPr>
          <p:cNvSpPr txBox="1"/>
          <p:nvPr/>
        </p:nvSpPr>
        <p:spPr>
          <a:xfrm>
            <a:off x="1047293" y="2042701"/>
            <a:ext cx="5745393" cy="4930947"/>
          </a:xfrm>
          <a:prstGeom prst="rect">
            <a:avLst/>
          </a:prstGeom>
        </p:spPr>
        <p:txBody>
          <a:bodyPr vert="horz" lIns="0" tIns="45720" rIns="0" bIns="45720" rtlCol="0">
            <a:noAutofit/>
          </a:bodyPr>
          <a:lstStyle/>
          <a:p>
            <a:pPr defTabSz="914400">
              <a:lnSpc>
                <a:spcPct val="120000"/>
              </a:lnSpc>
              <a:spcBef>
                <a:spcPts val="1200"/>
              </a:spcBef>
              <a:spcAft>
                <a:spcPts val="600"/>
              </a:spcAft>
              <a:buClr>
                <a:schemeClr val="accent1"/>
              </a:buClr>
              <a:buFont typeface="Calibri" panose="020F0502020204030204" pitchFamily="34" charset="0"/>
            </a:pPr>
            <a:r>
              <a:rPr lang="en-US" sz="2400" dirty="0">
                <a:effectLst/>
              </a:rPr>
              <a:t>Nicknamed "Mr Football", Ted Whitten was admired for his ability, showmanship and larrikin streak. He played for Footscray, was in the 1954 premiership side and was captain from 1957 to 1970. </a:t>
            </a:r>
            <a:r>
              <a:rPr lang="en-US" sz="2400" dirty="0"/>
              <a:t>In total,  h</a:t>
            </a:r>
            <a:r>
              <a:rPr lang="en-US" sz="2400" dirty="0">
                <a:effectLst/>
              </a:rPr>
              <a:t>e played 321 games </a:t>
            </a:r>
            <a:r>
              <a:rPr lang="en-US" sz="2400" dirty="0"/>
              <a:t>scoring </a:t>
            </a:r>
            <a:r>
              <a:rPr lang="en-US" sz="2400" dirty="0">
                <a:effectLst/>
              </a:rPr>
              <a:t>360 goals. </a:t>
            </a:r>
            <a:endParaRPr lang="en-US" sz="2400" dirty="0"/>
          </a:p>
          <a:p>
            <a:pPr defTabSz="914400">
              <a:lnSpc>
                <a:spcPct val="120000"/>
              </a:lnSpc>
              <a:spcBef>
                <a:spcPts val="1200"/>
              </a:spcBef>
              <a:spcAft>
                <a:spcPts val="600"/>
              </a:spcAft>
              <a:buClr>
                <a:schemeClr val="accent1"/>
              </a:buClr>
              <a:buFont typeface="Calibri" panose="020F0502020204030204" pitchFamily="34" charset="0"/>
            </a:pPr>
            <a:r>
              <a:rPr lang="en-US" sz="2400" dirty="0">
                <a:effectLst/>
              </a:rPr>
              <a:t>He was one of few football players who could  play any position on the field. He was regarded by his contemporaries as the greatest naturally talented player of his era.</a:t>
            </a:r>
          </a:p>
        </p:txBody>
      </p:sp>
      <p:pic>
        <p:nvPicPr>
          <p:cNvPr id="14" name="Picture 13" descr="A picture containing person, sport, player, ball&#10;&#10;Description automatically generated">
            <a:extLst>
              <a:ext uri="{FF2B5EF4-FFF2-40B4-BE49-F238E27FC236}">
                <a16:creationId xmlns:a16="http://schemas.microsoft.com/office/drawing/2014/main" id="{3C9A98FD-656A-4CF3-92B2-AD5937A5E294}"/>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7037841" y="2120812"/>
            <a:ext cx="3167516" cy="4296315"/>
          </a:xfrm>
          <a:prstGeom prst="rect">
            <a:avLst/>
          </a:prstGeom>
        </p:spPr>
      </p:pic>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234531" y="7149127"/>
            <a:ext cx="4231885" cy="404089"/>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687394" y="7149127"/>
            <a:ext cx="1151267" cy="404089"/>
          </a:xfrm>
        </p:spPr>
        <p:txBody>
          <a:bodyPr vert="horz" lIns="91440" tIns="45720" rIns="91440" bIns="45720" rtlCol="0" anchor="ctr">
            <a:normAutofit/>
          </a:bodyPr>
          <a:lstStyle/>
          <a:p>
            <a:pPr defTabSz="914400">
              <a:spcAft>
                <a:spcPts val="600"/>
              </a:spcAft>
            </a:pPr>
            <a:fld id="{DC56C17F-E5A4-4123-831E-B6BE4BD60FE1}" type="slidenum">
              <a:rPr lang="en-US" sz="1050" smtClean="0"/>
              <a:pPr defTabSz="914400">
                <a:spcAft>
                  <a:spcPts val="600"/>
                </a:spcAft>
              </a:pPr>
              <a:t>30</a:t>
            </a:fld>
            <a:endParaRPr lang="en-US" sz="1050"/>
          </a:p>
        </p:txBody>
      </p:sp>
    </p:spTree>
    <p:extLst>
      <p:ext uri="{BB962C8B-B14F-4D97-AF65-F5344CB8AC3E}">
        <p14:creationId xmlns:p14="http://schemas.microsoft.com/office/powerpoint/2010/main" val="1603708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 name="Rectangle 114">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4" name="Rectangle 116">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10269"/>
            <a:ext cx="10698163" cy="7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5" name="Straight Connector 118">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293" y="1923295"/>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6" name="Rectangle 120">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3" cy="7010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4126A15-D224-4953-AB44-2EC4D4EA6524}"/>
              </a:ext>
            </a:extLst>
          </p:cNvPr>
          <p:cNvSpPr txBox="1"/>
          <p:nvPr/>
        </p:nvSpPr>
        <p:spPr>
          <a:xfrm>
            <a:off x="4365232" y="702702"/>
            <a:ext cx="5769366" cy="1605572"/>
          </a:xfrm>
          <a:prstGeom prst="rect">
            <a:avLst/>
          </a:prstGeom>
        </p:spPr>
        <p:txBody>
          <a:bodyPr vert="horz" lIns="91440" tIns="45720" rIns="91440" bIns="45720" rtlCol="0" anchor="b">
            <a:normAutofit/>
          </a:bodyPr>
          <a:lstStyle/>
          <a:p>
            <a:pPr defTabSz="914400">
              <a:lnSpc>
                <a:spcPct val="85000"/>
              </a:lnSpc>
              <a:spcBef>
                <a:spcPct val="0"/>
              </a:spcBef>
              <a:spcAft>
                <a:spcPts val="1200"/>
              </a:spcAft>
            </a:pPr>
            <a:r>
              <a:rPr lang="en-US" sz="4000" b="1" spc="-50" dirty="0">
                <a:solidFill>
                  <a:schemeClr val="accent1">
                    <a:lumMod val="50000"/>
                  </a:schemeClr>
                </a:solidFill>
                <a:effectLst/>
                <a:latin typeface="+mj-lt"/>
                <a:ea typeface="+mj-ea"/>
                <a:cs typeface="+mj-cs"/>
              </a:rPr>
              <a:t>AFL Legend</a:t>
            </a:r>
          </a:p>
          <a:p>
            <a:pPr defTabSz="914400">
              <a:lnSpc>
                <a:spcPct val="85000"/>
              </a:lnSpc>
              <a:spcBef>
                <a:spcPct val="0"/>
              </a:spcBef>
              <a:spcAft>
                <a:spcPts val="1200"/>
              </a:spcAft>
            </a:pPr>
            <a:r>
              <a:rPr lang="en-US" sz="4000" b="1" spc="-50" dirty="0">
                <a:solidFill>
                  <a:schemeClr val="accent1">
                    <a:lumMod val="50000"/>
                  </a:schemeClr>
                </a:solidFill>
                <a:effectLst/>
                <a:latin typeface="+mj-lt"/>
                <a:ea typeface="+mj-ea"/>
                <a:cs typeface="+mj-cs"/>
              </a:rPr>
              <a:t>– </a:t>
            </a:r>
            <a:r>
              <a:rPr lang="en-US" sz="4000" b="1" spc="-50" dirty="0">
                <a:solidFill>
                  <a:schemeClr val="accent1">
                    <a:lumMod val="50000"/>
                  </a:schemeClr>
                </a:solidFill>
                <a:latin typeface="+mj-lt"/>
                <a:ea typeface="+mj-ea"/>
                <a:cs typeface="+mj-cs"/>
              </a:rPr>
              <a:t>Ron </a:t>
            </a:r>
            <a:r>
              <a:rPr lang="en-US" sz="4000" b="1" spc="-50" dirty="0" err="1">
                <a:solidFill>
                  <a:schemeClr val="accent1">
                    <a:lumMod val="50000"/>
                  </a:schemeClr>
                </a:solidFill>
                <a:latin typeface="+mj-lt"/>
                <a:ea typeface="+mj-ea"/>
                <a:cs typeface="+mj-cs"/>
              </a:rPr>
              <a:t>Barassi</a:t>
            </a:r>
            <a:endParaRPr lang="en-US" sz="4000" b="1" spc="-50" dirty="0">
              <a:solidFill>
                <a:schemeClr val="accent1">
                  <a:lumMod val="50000"/>
                </a:schemeClr>
              </a:solidFill>
              <a:effectLst/>
              <a:latin typeface="+mj-lt"/>
              <a:ea typeface="+mj-ea"/>
              <a:cs typeface="+mj-cs"/>
            </a:endParaRPr>
          </a:p>
        </p:txBody>
      </p:sp>
      <p:pic>
        <p:nvPicPr>
          <p:cNvPr id="10" name="Picture 9" descr="A person jumping in the air&#10;&#10;Description automatically generated">
            <a:extLst>
              <a:ext uri="{FF2B5EF4-FFF2-40B4-BE49-F238E27FC236}">
                <a16:creationId xmlns:a16="http://schemas.microsoft.com/office/drawing/2014/main" id="{8B5AF3FF-3002-412B-98D0-2DA589F5BCA8}"/>
              </a:ext>
            </a:extLst>
          </p:cNvPr>
          <p:cNvPicPr/>
          <p:nvPr/>
        </p:nvPicPr>
        <p:blipFill>
          <a:blip r:embed="rId3">
            <a:extLst>
              <a:ext uri="{28A0092B-C50C-407E-A947-70E740481C1C}">
                <a14:useLocalDpi xmlns:a14="http://schemas.microsoft.com/office/drawing/2010/main" val="0"/>
              </a:ext>
            </a:extLst>
          </a:blip>
          <a:stretch>
            <a:fillRect/>
          </a:stretch>
        </p:blipFill>
        <p:spPr>
          <a:xfrm>
            <a:off x="556317" y="2130617"/>
            <a:ext cx="3511050" cy="3037058"/>
          </a:xfrm>
          <a:prstGeom prst="rect">
            <a:avLst/>
          </a:prstGeom>
        </p:spPr>
      </p:pic>
      <p:cxnSp>
        <p:nvCxnSpPr>
          <p:cNvPr id="137" name="Straight Connector 122">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65231" y="2308811"/>
            <a:ext cx="5343612"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64773D5-1585-44BB-A8CB-5F036BCC45E9}"/>
              </a:ext>
            </a:extLst>
          </p:cNvPr>
          <p:cNvSpPr txBox="1"/>
          <p:nvPr/>
        </p:nvSpPr>
        <p:spPr>
          <a:xfrm>
            <a:off x="4365230" y="2433565"/>
            <a:ext cx="6019741" cy="4453563"/>
          </a:xfrm>
          <a:prstGeom prst="rect">
            <a:avLst/>
          </a:prstGeom>
        </p:spPr>
        <p:txBody>
          <a:bodyPr vert="horz" lIns="0" tIns="45720" rIns="0" bIns="45720" rtlCol="0">
            <a:noAutofit/>
          </a:bodyPr>
          <a:lstStyle/>
          <a:p>
            <a:pPr defTabSz="914400">
              <a:lnSpc>
                <a:spcPct val="110000"/>
              </a:lnSpc>
              <a:spcBef>
                <a:spcPts val="1200"/>
              </a:spcBef>
              <a:spcAft>
                <a:spcPts val="600"/>
              </a:spcAft>
              <a:buClr>
                <a:schemeClr val="accent1"/>
              </a:buClr>
              <a:buFont typeface="Calibri" panose="020F0502020204030204" pitchFamily="34" charset="0"/>
            </a:pPr>
            <a:r>
              <a:rPr lang="en-US" sz="2400" dirty="0">
                <a:effectLst/>
              </a:rPr>
              <a:t>Ron </a:t>
            </a:r>
            <a:r>
              <a:rPr lang="en-US" sz="2400" dirty="0" err="1">
                <a:effectLst/>
              </a:rPr>
              <a:t>Barassi</a:t>
            </a:r>
            <a:r>
              <a:rPr lang="en-US" sz="2400" dirty="0">
                <a:effectLst/>
              </a:rPr>
              <a:t> played for Melbourne from 1953-1964, was their leading goalkicker in 1958 and 1959 and captain for the last 5 years. He also played for Carlton from 1965-1969. He played in six VFL Premierships: 1955, 1956, 1957, 1959, 1960 and 1964.</a:t>
            </a:r>
          </a:p>
          <a:p>
            <a:pPr defTabSz="914400">
              <a:lnSpc>
                <a:spcPct val="110000"/>
              </a:lnSpc>
              <a:spcBef>
                <a:spcPts val="1200"/>
              </a:spcBef>
              <a:spcAft>
                <a:spcPts val="600"/>
              </a:spcAft>
              <a:buClr>
                <a:schemeClr val="accent1"/>
              </a:buClr>
              <a:buFont typeface="Calibri" panose="020F0502020204030204" pitchFamily="34" charset="0"/>
            </a:pPr>
            <a:r>
              <a:rPr lang="en-US" sz="2400" dirty="0">
                <a:effectLst/>
              </a:rPr>
              <a:t>His great playing style, coaching career, clean record and passion for the game caused him to be the first player to be inaugurated into the Australian Football Hall of Fame as a "Legend". </a:t>
            </a:r>
            <a:endParaRPr lang="en-US" sz="2400" dirty="0"/>
          </a:p>
        </p:txBody>
      </p:sp>
      <p:sp>
        <p:nvSpPr>
          <p:cNvPr id="138" name="Rectangle 124">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7010269"/>
            <a:ext cx="10698149" cy="73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Rectangle 126">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234531" y="7149127"/>
            <a:ext cx="4231885" cy="404089"/>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687394" y="7149127"/>
            <a:ext cx="1151267" cy="404089"/>
          </a:xfrm>
        </p:spPr>
        <p:txBody>
          <a:bodyPr vert="horz" lIns="91440" tIns="45720" rIns="91440" bIns="45720" rtlCol="0" anchor="ctr">
            <a:normAutofit/>
          </a:bodyPr>
          <a:lstStyle/>
          <a:p>
            <a:pPr defTabSz="914400">
              <a:spcAft>
                <a:spcPts val="600"/>
              </a:spcAft>
            </a:pPr>
            <a:fld id="{DC56C17F-E5A4-4123-831E-B6BE4BD60FE1}" type="slidenum">
              <a:rPr lang="en-US" sz="1050" smtClean="0"/>
              <a:pPr defTabSz="914400">
                <a:spcAft>
                  <a:spcPts val="600"/>
                </a:spcAft>
              </a:pPr>
              <a:t>31</a:t>
            </a:fld>
            <a:endParaRPr lang="en-US" sz="1050"/>
          </a:p>
        </p:txBody>
      </p:sp>
    </p:spTree>
    <p:extLst>
      <p:ext uri="{BB962C8B-B14F-4D97-AF65-F5344CB8AC3E}">
        <p14:creationId xmlns:p14="http://schemas.microsoft.com/office/powerpoint/2010/main" val="3575686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 name="Rectangle 98">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10269"/>
            <a:ext cx="10698163" cy="7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1" name="Straight Connector 100">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293" y="1923295"/>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4126A15-D224-4953-AB44-2EC4D4EA6524}"/>
              </a:ext>
            </a:extLst>
          </p:cNvPr>
          <p:cNvSpPr txBox="1"/>
          <p:nvPr/>
        </p:nvSpPr>
        <p:spPr>
          <a:xfrm>
            <a:off x="962834" y="317187"/>
            <a:ext cx="8825984" cy="1605571"/>
          </a:xfrm>
          <a:prstGeom prst="rect">
            <a:avLst/>
          </a:prstGeom>
        </p:spPr>
        <p:txBody>
          <a:bodyPr vert="horz" lIns="91440" tIns="45720" rIns="91440" bIns="45720" rtlCol="0" anchor="b">
            <a:normAutofit/>
          </a:bodyPr>
          <a:lstStyle/>
          <a:p>
            <a:pPr defTabSz="914400">
              <a:lnSpc>
                <a:spcPct val="85000"/>
              </a:lnSpc>
              <a:spcBef>
                <a:spcPct val="0"/>
              </a:spcBef>
              <a:spcAft>
                <a:spcPts val="1200"/>
              </a:spcAft>
            </a:pPr>
            <a:r>
              <a:rPr lang="en-US" sz="4000" b="1" spc="-50" dirty="0">
                <a:solidFill>
                  <a:schemeClr val="accent1">
                    <a:lumMod val="50000"/>
                  </a:schemeClr>
                </a:solidFill>
                <a:effectLst/>
                <a:latin typeface="+mj-lt"/>
                <a:ea typeface="+mj-ea"/>
                <a:cs typeface="+mj-cs"/>
              </a:rPr>
              <a:t>AFL Legend</a:t>
            </a:r>
          </a:p>
          <a:p>
            <a:pPr defTabSz="914400">
              <a:lnSpc>
                <a:spcPct val="85000"/>
              </a:lnSpc>
              <a:spcBef>
                <a:spcPct val="0"/>
              </a:spcBef>
              <a:spcAft>
                <a:spcPts val="1200"/>
              </a:spcAft>
            </a:pPr>
            <a:r>
              <a:rPr lang="en-US" sz="4000" b="1" spc="-50" dirty="0">
                <a:solidFill>
                  <a:schemeClr val="accent1">
                    <a:lumMod val="50000"/>
                  </a:schemeClr>
                </a:solidFill>
                <a:effectLst/>
                <a:latin typeface="+mj-lt"/>
                <a:ea typeface="+mj-ea"/>
                <a:cs typeface="+mj-cs"/>
              </a:rPr>
              <a:t>– </a:t>
            </a:r>
            <a:r>
              <a:rPr lang="en-US" sz="4000" b="1" spc="-50" dirty="0">
                <a:solidFill>
                  <a:schemeClr val="accent1">
                    <a:lumMod val="50000"/>
                  </a:schemeClr>
                </a:solidFill>
                <a:latin typeface="+mj-lt"/>
                <a:ea typeface="+mj-ea"/>
                <a:cs typeface="+mj-cs"/>
              </a:rPr>
              <a:t>Graham (Polly) Farmer</a:t>
            </a:r>
            <a:endParaRPr lang="en-US" sz="4000" b="1" spc="-50" dirty="0">
              <a:solidFill>
                <a:schemeClr val="accent1">
                  <a:lumMod val="50000"/>
                </a:schemeClr>
              </a:solidFill>
              <a:effectLst/>
              <a:latin typeface="+mj-lt"/>
              <a:ea typeface="+mj-ea"/>
              <a:cs typeface="+mj-cs"/>
            </a:endParaRPr>
          </a:p>
        </p:txBody>
      </p:sp>
      <p:sp>
        <p:nvSpPr>
          <p:cNvPr id="11" name="TextBox 10">
            <a:extLst>
              <a:ext uri="{FF2B5EF4-FFF2-40B4-BE49-F238E27FC236}">
                <a16:creationId xmlns:a16="http://schemas.microsoft.com/office/drawing/2014/main" id="{564773D5-1585-44BB-A8CB-5F036BCC45E9}"/>
              </a:ext>
            </a:extLst>
          </p:cNvPr>
          <p:cNvSpPr txBox="1"/>
          <p:nvPr/>
        </p:nvSpPr>
        <p:spPr>
          <a:xfrm>
            <a:off x="5446424" y="2066758"/>
            <a:ext cx="4856906" cy="4980469"/>
          </a:xfrm>
          <a:prstGeom prst="rect">
            <a:avLst/>
          </a:prstGeom>
        </p:spPr>
        <p:txBody>
          <a:bodyPr vert="horz" lIns="0" tIns="45720" rIns="0" bIns="45720" rtlCol="0">
            <a:normAutofit lnSpcReduction="10000"/>
          </a:bodyPr>
          <a:lstStyle/>
          <a:p>
            <a:pPr defTabSz="914400">
              <a:lnSpc>
                <a:spcPct val="120000"/>
              </a:lnSpc>
              <a:spcBef>
                <a:spcPts val="1200"/>
              </a:spcBef>
              <a:spcAft>
                <a:spcPts val="600"/>
              </a:spcAft>
              <a:buClr>
                <a:schemeClr val="accent1"/>
              </a:buClr>
              <a:buFont typeface="Calibri" panose="020F0502020204030204" pitchFamily="34" charset="0"/>
            </a:pPr>
            <a:r>
              <a:rPr lang="en-US" sz="2400" dirty="0">
                <a:effectLst/>
              </a:rPr>
              <a:t>Polly Farmer started his football career in Perth in 1953 as a ruckman. He played in three Perth premierships.</a:t>
            </a:r>
          </a:p>
          <a:p>
            <a:pPr defTabSz="914400">
              <a:lnSpc>
                <a:spcPct val="120000"/>
              </a:lnSpc>
              <a:spcBef>
                <a:spcPts val="1200"/>
              </a:spcBef>
              <a:spcAft>
                <a:spcPts val="600"/>
              </a:spcAft>
              <a:buClr>
                <a:schemeClr val="accent1"/>
              </a:buClr>
              <a:buFont typeface="Calibri" panose="020F0502020204030204" pitchFamily="34" charset="0"/>
            </a:pPr>
            <a:r>
              <a:rPr lang="en-US" sz="2400" dirty="0">
                <a:effectLst/>
              </a:rPr>
              <a:t>He was recruited to play for Geelong where he captained the team for three seasons before returning to Western Australia.  </a:t>
            </a:r>
          </a:p>
          <a:p>
            <a:pPr defTabSz="914400">
              <a:lnSpc>
                <a:spcPct val="120000"/>
              </a:lnSpc>
              <a:spcBef>
                <a:spcPts val="1200"/>
              </a:spcBef>
              <a:spcAft>
                <a:spcPts val="600"/>
              </a:spcAft>
              <a:buClr>
                <a:schemeClr val="accent1"/>
              </a:buClr>
              <a:buFont typeface="Calibri" panose="020F0502020204030204" pitchFamily="34" charset="0"/>
            </a:pPr>
            <a:r>
              <a:rPr lang="en-US" sz="2400" dirty="0">
                <a:effectLst/>
              </a:rPr>
              <a:t>Farmer was voted best and fairest ten times all together. He is an AFL Legend and is included among the Indigenous Team of the Century players.</a:t>
            </a:r>
          </a:p>
        </p:txBody>
      </p:sp>
      <p:pic>
        <p:nvPicPr>
          <p:cNvPr id="14" name="Picture 13" descr="A picture containing outdoor, person, field, sport&#10;&#10;Description automatically generated">
            <a:extLst>
              <a:ext uri="{FF2B5EF4-FFF2-40B4-BE49-F238E27FC236}">
                <a16:creationId xmlns:a16="http://schemas.microsoft.com/office/drawing/2014/main" id="{AE441250-BABE-42BB-9B02-4BB47F8B7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293" y="2066758"/>
            <a:ext cx="4204447" cy="4204447"/>
          </a:xfrm>
          <a:prstGeom prst="rect">
            <a:avLst/>
          </a:prstGeom>
        </p:spPr>
      </p:pic>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234531" y="7149127"/>
            <a:ext cx="4231885" cy="404089"/>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687394" y="7149127"/>
            <a:ext cx="1151267" cy="404089"/>
          </a:xfrm>
        </p:spPr>
        <p:txBody>
          <a:bodyPr vert="horz" lIns="91440" tIns="45720" rIns="91440" bIns="45720" rtlCol="0" anchor="ctr">
            <a:normAutofit/>
          </a:bodyPr>
          <a:lstStyle/>
          <a:p>
            <a:pPr defTabSz="914400">
              <a:spcAft>
                <a:spcPts val="600"/>
              </a:spcAft>
            </a:pPr>
            <a:fld id="{DC56C17F-E5A4-4123-831E-B6BE4BD60FE1}" type="slidenum">
              <a:rPr lang="en-US" sz="1050" smtClean="0"/>
              <a:pPr defTabSz="914400">
                <a:spcAft>
                  <a:spcPts val="600"/>
                </a:spcAft>
              </a:pPr>
              <a:t>32</a:t>
            </a:fld>
            <a:endParaRPr lang="en-US" sz="1050"/>
          </a:p>
        </p:txBody>
      </p:sp>
    </p:spTree>
    <p:extLst>
      <p:ext uri="{BB962C8B-B14F-4D97-AF65-F5344CB8AC3E}">
        <p14:creationId xmlns:p14="http://schemas.microsoft.com/office/powerpoint/2010/main" val="4018159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8" name="Rectangle 107">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10269"/>
            <a:ext cx="10698163" cy="7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0" name="Straight Connector 109">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293" y="1923295"/>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4126A15-D224-4953-AB44-2EC4D4EA6524}"/>
              </a:ext>
            </a:extLst>
          </p:cNvPr>
          <p:cNvSpPr txBox="1"/>
          <p:nvPr/>
        </p:nvSpPr>
        <p:spPr>
          <a:xfrm>
            <a:off x="962834" y="317187"/>
            <a:ext cx="8825984" cy="1605571"/>
          </a:xfrm>
          <a:prstGeom prst="rect">
            <a:avLst/>
          </a:prstGeom>
        </p:spPr>
        <p:txBody>
          <a:bodyPr vert="horz" lIns="91440" tIns="45720" rIns="91440" bIns="45720" rtlCol="0" anchor="b">
            <a:normAutofit/>
          </a:bodyPr>
          <a:lstStyle/>
          <a:p>
            <a:pPr defTabSz="914400">
              <a:lnSpc>
                <a:spcPct val="85000"/>
              </a:lnSpc>
              <a:spcBef>
                <a:spcPct val="0"/>
              </a:spcBef>
              <a:spcAft>
                <a:spcPts val="1200"/>
              </a:spcAft>
            </a:pPr>
            <a:r>
              <a:rPr lang="en-US" sz="4000" b="1" kern="1200" spc="-50" baseline="0" dirty="0">
                <a:solidFill>
                  <a:schemeClr val="accent1">
                    <a:lumMod val="50000"/>
                  </a:schemeClr>
                </a:solidFill>
                <a:effectLst/>
                <a:latin typeface="+mj-lt"/>
                <a:ea typeface="+mj-ea"/>
                <a:cs typeface="+mj-cs"/>
              </a:rPr>
              <a:t>AFL Legend</a:t>
            </a:r>
          </a:p>
          <a:p>
            <a:pPr defTabSz="914400">
              <a:lnSpc>
                <a:spcPct val="85000"/>
              </a:lnSpc>
              <a:spcBef>
                <a:spcPct val="0"/>
              </a:spcBef>
              <a:spcAft>
                <a:spcPts val="1200"/>
              </a:spcAft>
            </a:pPr>
            <a:r>
              <a:rPr lang="en-US" sz="4000" b="1" kern="1200" spc="-50" baseline="0" dirty="0">
                <a:solidFill>
                  <a:schemeClr val="accent1">
                    <a:lumMod val="50000"/>
                  </a:schemeClr>
                </a:solidFill>
                <a:effectLst/>
                <a:latin typeface="+mj-lt"/>
                <a:ea typeface="+mj-ea"/>
                <a:cs typeface="+mj-cs"/>
              </a:rPr>
              <a:t>– </a:t>
            </a:r>
            <a:r>
              <a:rPr lang="en-US" sz="4000" b="1" kern="1200" spc="-50" baseline="0" dirty="0">
                <a:solidFill>
                  <a:schemeClr val="accent1">
                    <a:lumMod val="50000"/>
                  </a:schemeClr>
                </a:solidFill>
                <a:latin typeface="+mj-lt"/>
                <a:ea typeface="+mj-ea"/>
                <a:cs typeface="+mj-cs"/>
              </a:rPr>
              <a:t>Bob Skilton</a:t>
            </a:r>
            <a:endParaRPr lang="en-US" sz="4000" b="1" kern="1200" spc="-50" baseline="0" dirty="0">
              <a:solidFill>
                <a:schemeClr val="accent1">
                  <a:lumMod val="50000"/>
                </a:schemeClr>
              </a:solidFill>
              <a:effectLst/>
              <a:latin typeface="+mj-lt"/>
              <a:ea typeface="+mj-ea"/>
              <a:cs typeface="+mj-cs"/>
            </a:endParaRPr>
          </a:p>
        </p:txBody>
      </p:sp>
      <p:sp>
        <p:nvSpPr>
          <p:cNvPr id="11" name="TextBox 10">
            <a:extLst>
              <a:ext uri="{FF2B5EF4-FFF2-40B4-BE49-F238E27FC236}">
                <a16:creationId xmlns:a16="http://schemas.microsoft.com/office/drawing/2014/main" id="{564773D5-1585-44BB-A8CB-5F036BCC45E9}"/>
              </a:ext>
            </a:extLst>
          </p:cNvPr>
          <p:cNvSpPr txBox="1"/>
          <p:nvPr/>
        </p:nvSpPr>
        <p:spPr>
          <a:xfrm>
            <a:off x="962833" y="2042697"/>
            <a:ext cx="5664083" cy="4733655"/>
          </a:xfrm>
          <a:prstGeom prst="rect">
            <a:avLst/>
          </a:prstGeom>
        </p:spPr>
        <p:txBody>
          <a:bodyPr vert="horz" lIns="0" tIns="45720" rIns="0" bIns="45720" rtlCol="0">
            <a:noAutofit/>
          </a:bodyPr>
          <a:lstStyle/>
          <a:p>
            <a:pPr defTabSz="914400">
              <a:lnSpc>
                <a:spcPct val="114000"/>
              </a:lnSpc>
              <a:spcBef>
                <a:spcPts val="1200"/>
              </a:spcBef>
              <a:spcAft>
                <a:spcPts val="600"/>
              </a:spcAft>
              <a:buClr>
                <a:schemeClr val="accent1"/>
              </a:buClr>
              <a:buFont typeface="Calibri" panose="020F0502020204030204" pitchFamily="34" charset="0"/>
            </a:pPr>
            <a:r>
              <a:rPr lang="en-US" sz="2400" dirty="0">
                <a:effectLst/>
              </a:rPr>
              <a:t>Bob Skilton was a South Melbourne rover.  He is one of only four players to have won the Brownlow Medal three times: in 1959, 1963 and 1968.</a:t>
            </a:r>
          </a:p>
          <a:p>
            <a:pPr defTabSz="914400">
              <a:lnSpc>
                <a:spcPct val="114000"/>
              </a:lnSpc>
              <a:spcBef>
                <a:spcPts val="1200"/>
              </a:spcBef>
              <a:spcAft>
                <a:spcPts val="600"/>
              </a:spcAft>
              <a:buClr>
                <a:schemeClr val="accent1"/>
              </a:buClr>
              <a:buFont typeface="Calibri" panose="020F0502020204030204" pitchFamily="34" charset="0"/>
            </a:pPr>
            <a:r>
              <a:rPr lang="en-US" sz="2400" dirty="0">
                <a:effectLst/>
              </a:rPr>
              <a:t>One of his greatest assets was the ability to kick with both feet</a:t>
            </a:r>
            <a:r>
              <a:rPr lang="en-US" sz="2400" dirty="0"/>
              <a:t>.</a:t>
            </a:r>
          </a:p>
          <a:p>
            <a:pPr defTabSz="914400">
              <a:lnSpc>
                <a:spcPct val="114000"/>
              </a:lnSpc>
              <a:spcBef>
                <a:spcPts val="1200"/>
              </a:spcBef>
              <a:spcAft>
                <a:spcPts val="600"/>
              </a:spcAft>
              <a:buClr>
                <a:schemeClr val="accent1"/>
              </a:buClr>
              <a:buFont typeface="Calibri" panose="020F0502020204030204" pitchFamily="34" charset="0"/>
            </a:pPr>
            <a:r>
              <a:rPr lang="en-US" sz="2400" dirty="0">
                <a:effectLst/>
              </a:rPr>
              <a:t>His other achievements include being South Melbourne’s best and fairest nine times, leading goal kicker three times and South Melbourne captain for eleven years.</a:t>
            </a:r>
          </a:p>
        </p:txBody>
      </p:sp>
      <p:pic>
        <p:nvPicPr>
          <p:cNvPr id="10" name="Picture 9" descr="A person posing for the camera&#10;&#10;Description automatically generated">
            <a:extLst>
              <a:ext uri="{FF2B5EF4-FFF2-40B4-BE49-F238E27FC236}">
                <a16:creationId xmlns:a16="http://schemas.microsoft.com/office/drawing/2014/main" id="{EC501F0E-A83C-4917-8139-41A7B441E4FB}"/>
              </a:ext>
            </a:extLst>
          </p:cNvPr>
          <p:cNvPicPr/>
          <p:nvPr/>
        </p:nvPicPr>
        <p:blipFill rotWithShape="1">
          <a:blip r:embed="rId3">
            <a:extLst>
              <a:ext uri="{28A0092B-C50C-407E-A947-70E740481C1C}">
                <a14:useLocalDpi xmlns:a14="http://schemas.microsoft.com/office/drawing/2010/main" val="0"/>
              </a:ext>
            </a:extLst>
          </a:blip>
          <a:srcRect/>
          <a:stretch/>
        </p:blipFill>
        <p:spPr>
          <a:xfrm>
            <a:off x="7037841" y="2120813"/>
            <a:ext cx="2750976" cy="3841414"/>
          </a:xfrm>
          <a:prstGeom prst="rect">
            <a:avLst/>
          </a:prstGeom>
        </p:spPr>
      </p:pic>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234531" y="7149127"/>
            <a:ext cx="4231885" cy="404089"/>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687394" y="7149127"/>
            <a:ext cx="1151267" cy="404089"/>
          </a:xfrm>
        </p:spPr>
        <p:txBody>
          <a:bodyPr vert="horz" lIns="91440" tIns="45720" rIns="91440" bIns="45720" rtlCol="0" anchor="ctr">
            <a:normAutofit/>
          </a:bodyPr>
          <a:lstStyle/>
          <a:p>
            <a:pPr defTabSz="914400">
              <a:spcAft>
                <a:spcPts val="600"/>
              </a:spcAft>
            </a:pPr>
            <a:fld id="{DC56C17F-E5A4-4123-831E-B6BE4BD60FE1}" type="slidenum">
              <a:rPr lang="en-US" sz="1050" smtClean="0"/>
              <a:pPr defTabSz="914400">
                <a:spcAft>
                  <a:spcPts val="600"/>
                </a:spcAft>
              </a:pPr>
              <a:t>33</a:t>
            </a:fld>
            <a:endParaRPr lang="en-US" sz="1050"/>
          </a:p>
        </p:txBody>
      </p:sp>
    </p:spTree>
    <p:extLst>
      <p:ext uri="{BB962C8B-B14F-4D97-AF65-F5344CB8AC3E}">
        <p14:creationId xmlns:p14="http://schemas.microsoft.com/office/powerpoint/2010/main" val="2554664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14">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2" name="Rectangle 116">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10269"/>
            <a:ext cx="10698163" cy="7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3" name="Straight Connector 118">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293" y="1923295"/>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4" name="Rectangle 120">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3" cy="7010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4126A15-D224-4953-AB44-2EC4D4EA6524}"/>
              </a:ext>
            </a:extLst>
          </p:cNvPr>
          <p:cNvSpPr txBox="1"/>
          <p:nvPr/>
        </p:nvSpPr>
        <p:spPr>
          <a:xfrm>
            <a:off x="4365232" y="702702"/>
            <a:ext cx="5769366" cy="1605572"/>
          </a:xfrm>
          <a:prstGeom prst="rect">
            <a:avLst/>
          </a:prstGeom>
        </p:spPr>
        <p:txBody>
          <a:bodyPr vert="horz" lIns="91440" tIns="45720" rIns="91440" bIns="45720" rtlCol="0" anchor="b">
            <a:normAutofit/>
          </a:bodyPr>
          <a:lstStyle/>
          <a:p>
            <a:pPr defTabSz="914400">
              <a:lnSpc>
                <a:spcPct val="85000"/>
              </a:lnSpc>
              <a:spcBef>
                <a:spcPct val="0"/>
              </a:spcBef>
              <a:spcAft>
                <a:spcPts val="1200"/>
              </a:spcAft>
            </a:pPr>
            <a:r>
              <a:rPr lang="en-US" sz="4000" b="1" spc="-50" dirty="0">
                <a:solidFill>
                  <a:schemeClr val="accent1">
                    <a:lumMod val="50000"/>
                  </a:schemeClr>
                </a:solidFill>
                <a:effectLst/>
                <a:latin typeface="+mj-lt"/>
                <a:ea typeface="+mj-ea"/>
                <a:cs typeface="+mj-cs"/>
              </a:rPr>
              <a:t>AFL Legend</a:t>
            </a:r>
          </a:p>
          <a:p>
            <a:pPr defTabSz="914400">
              <a:lnSpc>
                <a:spcPct val="85000"/>
              </a:lnSpc>
              <a:spcBef>
                <a:spcPct val="0"/>
              </a:spcBef>
              <a:spcAft>
                <a:spcPts val="1200"/>
              </a:spcAft>
            </a:pPr>
            <a:r>
              <a:rPr lang="en-US" sz="4000" b="1" spc="-50" dirty="0">
                <a:solidFill>
                  <a:schemeClr val="accent1">
                    <a:lumMod val="50000"/>
                  </a:schemeClr>
                </a:solidFill>
                <a:effectLst/>
                <a:latin typeface="+mj-lt"/>
                <a:ea typeface="+mj-ea"/>
                <a:cs typeface="+mj-cs"/>
              </a:rPr>
              <a:t>– </a:t>
            </a:r>
            <a:r>
              <a:rPr lang="en-US" sz="4000" b="1" spc="-50" dirty="0">
                <a:solidFill>
                  <a:schemeClr val="accent1">
                    <a:lumMod val="50000"/>
                  </a:schemeClr>
                </a:solidFill>
                <a:latin typeface="+mj-lt"/>
                <a:ea typeface="+mj-ea"/>
                <a:cs typeface="+mj-cs"/>
              </a:rPr>
              <a:t>Barry Cable</a:t>
            </a:r>
            <a:endParaRPr lang="en-US" sz="4000" b="1" spc="-50" dirty="0">
              <a:solidFill>
                <a:schemeClr val="accent1">
                  <a:lumMod val="50000"/>
                </a:schemeClr>
              </a:solidFill>
              <a:effectLst/>
              <a:latin typeface="+mj-lt"/>
              <a:ea typeface="+mj-ea"/>
              <a:cs typeface="+mj-cs"/>
            </a:endParaRPr>
          </a:p>
        </p:txBody>
      </p:sp>
      <p:pic>
        <p:nvPicPr>
          <p:cNvPr id="12" name="Picture 11" descr="A person posing for the camera&#10;&#10;Description automatically generated">
            <a:extLst>
              <a:ext uri="{FF2B5EF4-FFF2-40B4-BE49-F238E27FC236}">
                <a16:creationId xmlns:a16="http://schemas.microsoft.com/office/drawing/2014/main" id="{04DEAE04-A089-4F3A-AF29-3F4EEC06B85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33056" y="2308274"/>
            <a:ext cx="3706419" cy="2575012"/>
          </a:xfrm>
          <a:prstGeom prst="rect">
            <a:avLst/>
          </a:prstGeom>
        </p:spPr>
      </p:pic>
      <p:cxnSp>
        <p:nvCxnSpPr>
          <p:cNvPr id="145" name="Straight Connector 122">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65231" y="2308811"/>
            <a:ext cx="5343612"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64773D5-1585-44BB-A8CB-5F036BCC45E9}"/>
              </a:ext>
            </a:extLst>
          </p:cNvPr>
          <p:cNvSpPr txBox="1"/>
          <p:nvPr/>
        </p:nvSpPr>
        <p:spPr>
          <a:xfrm>
            <a:off x="4365230" y="2433566"/>
            <a:ext cx="5769367" cy="4678940"/>
          </a:xfrm>
          <a:prstGeom prst="rect">
            <a:avLst/>
          </a:prstGeom>
        </p:spPr>
        <p:txBody>
          <a:bodyPr vert="horz" lIns="0" tIns="45720" rIns="0" bIns="45720" rtlCol="0">
            <a:noAutofit/>
          </a:bodyPr>
          <a:lstStyle/>
          <a:p>
            <a:pPr defTabSz="914400">
              <a:lnSpc>
                <a:spcPct val="110000"/>
              </a:lnSpc>
              <a:spcBef>
                <a:spcPts val="1200"/>
              </a:spcBef>
              <a:spcAft>
                <a:spcPts val="600"/>
              </a:spcAft>
              <a:buClr>
                <a:schemeClr val="accent1"/>
              </a:buClr>
              <a:buFont typeface="Calibri" panose="020F0502020204030204" pitchFamily="34" charset="0"/>
            </a:pPr>
            <a:r>
              <a:rPr lang="en-US" sz="2400" b="0" dirty="0">
                <a:effectLst/>
              </a:rPr>
              <a:t>Barry Cable</a:t>
            </a:r>
            <a:r>
              <a:rPr lang="en-US" sz="2400" b="1" dirty="0">
                <a:effectLst/>
              </a:rPr>
              <a:t> </a:t>
            </a:r>
            <a:r>
              <a:rPr lang="en-US" sz="2400" b="0" dirty="0">
                <a:effectLst/>
              </a:rPr>
              <a:t>played over 400 games between 1962 and 1975 at senior level in the VFL and the Western Australian Football League (WAFL). </a:t>
            </a:r>
          </a:p>
          <a:p>
            <a:pPr defTabSz="914400">
              <a:lnSpc>
                <a:spcPct val="110000"/>
              </a:lnSpc>
              <a:spcBef>
                <a:spcPts val="1200"/>
              </a:spcBef>
              <a:spcAft>
                <a:spcPts val="600"/>
              </a:spcAft>
              <a:buClr>
                <a:schemeClr val="accent1"/>
              </a:buClr>
              <a:buFont typeface="Calibri" panose="020F0502020204030204" pitchFamily="34" charset="0"/>
            </a:pPr>
            <a:r>
              <a:rPr lang="en-US" sz="2400" dirty="0">
                <a:effectLst/>
              </a:rPr>
              <a:t>He has been judged one of the greatest rovers in the sport's history. He was awarded the </a:t>
            </a:r>
            <a:r>
              <a:rPr lang="en-US" sz="2400" dirty="0" err="1">
                <a:effectLst/>
              </a:rPr>
              <a:t>Sandover</a:t>
            </a:r>
            <a:r>
              <a:rPr lang="en-US" sz="2400" dirty="0">
                <a:effectLst/>
              </a:rPr>
              <a:t> Medal (equivalent to the Brownlow) three times and was named the Best and Fairest seven times with Perth and once with North Melbourne.</a:t>
            </a:r>
          </a:p>
          <a:p>
            <a:pPr defTabSz="914400">
              <a:lnSpc>
                <a:spcPct val="90000"/>
              </a:lnSpc>
              <a:spcBef>
                <a:spcPts val="1200"/>
              </a:spcBef>
              <a:spcAft>
                <a:spcPts val="600"/>
              </a:spcAft>
              <a:buClr>
                <a:schemeClr val="accent1"/>
              </a:buClr>
              <a:buFont typeface="Calibri" panose="020F0502020204030204" pitchFamily="34" charset="0"/>
            </a:pPr>
            <a:endParaRPr lang="en-US" sz="2400" b="0" dirty="0">
              <a:effectLst/>
            </a:endParaRPr>
          </a:p>
          <a:p>
            <a:pPr defTabSz="914400">
              <a:lnSpc>
                <a:spcPct val="90000"/>
              </a:lnSpc>
              <a:spcBef>
                <a:spcPts val="1200"/>
              </a:spcBef>
              <a:spcAft>
                <a:spcPts val="600"/>
              </a:spcAft>
              <a:buClr>
                <a:schemeClr val="accent1"/>
              </a:buClr>
              <a:buFont typeface="Calibri" panose="020F0502020204030204" pitchFamily="34" charset="0"/>
            </a:pPr>
            <a:endParaRPr lang="en-US" sz="2400" b="1" dirty="0">
              <a:effectLst/>
            </a:endParaRPr>
          </a:p>
        </p:txBody>
      </p:sp>
      <p:sp>
        <p:nvSpPr>
          <p:cNvPr id="146" name="Rectangle 124">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7010269"/>
            <a:ext cx="10698149" cy="73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7" name="Rectangle 126">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234531" y="7149127"/>
            <a:ext cx="4231885" cy="404089"/>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687394" y="7149127"/>
            <a:ext cx="1151267" cy="404089"/>
          </a:xfrm>
        </p:spPr>
        <p:txBody>
          <a:bodyPr vert="horz" lIns="91440" tIns="45720" rIns="91440" bIns="45720" rtlCol="0" anchor="ctr">
            <a:normAutofit/>
          </a:bodyPr>
          <a:lstStyle/>
          <a:p>
            <a:pPr defTabSz="914400">
              <a:spcAft>
                <a:spcPts val="600"/>
              </a:spcAft>
            </a:pPr>
            <a:fld id="{DC56C17F-E5A4-4123-831E-B6BE4BD60FE1}" type="slidenum">
              <a:rPr lang="en-US" sz="1050" smtClean="0"/>
              <a:pPr defTabSz="914400">
                <a:spcAft>
                  <a:spcPts val="600"/>
                </a:spcAft>
              </a:pPr>
              <a:t>34</a:t>
            </a:fld>
            <a:endParaRPr lang="en-US" sz="1050"/>
          </a:p>
        </p:txBody>
      </p:sp>
    </p:spTree>
    <p:extLst>
      <p:ext uri="{BB962C8B-B14F-4D97-AF65-F5344CB8AC3E}">
        <p14:creationId xmlns:p14="http://schemas.microsoft.com/office/powerpoint/2010/main" val="2542946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10269"/>
            <a:ext cx="10698163" cy="7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293" y="1923295"/>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3" cy="7010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A99B896-38B5-4F22-87E6-81CD8993254A}"/>
              </a:ext>
            </a:extLst>
          </p:cNvPr>
          <p:cNvSpPr txBox="1"/>
          <p:nvPr/>
        </p:nvSpPr>
        <p:spPr>
          <a:xfrm>
            <a:off x="5626085" y="702128"/>
            <a:ext cx="4498959" cy="963733"/>
          </a:xfrm>
          <a:prstGeom prst="rect">
            <a:avLst/>
          </a:prstGeom>
        </p:spPr>
        <p:txBody>
          <a:bodyPr vert="horz" lIns="91440" tIns="45720" rIns="91440" bIns="45720" rtlCol="0" anchor="b">
            <a:normAutofit/>
          </a:bodyPr>
          <a:lstStyle/>
          <a:p>
            <a:pPr defTabSz="914400">
              <a:lnSpc>
                <a:spcPct val="85000"/>
              </a:lnSpc>
              <a:spcBef>
                <a:spcPct val="0"/>
              </a:spcBef>
              <a:spcAft>
                <a:spcPts val="1200"/>
              </a:spcAft>
            </a:pPr>
            <a:r>
              <a:rPr lang="en-US" sz="4000" b="1" spc="-50" dirty="0">
                <a:solidFill>
                  <a:schemeClr val="accent1">
                    <a:lumMod val="50000"/>
                  </a:schemeClr>
                </a:solidFill>
                <a:effectLst/>
                <a:latin typeface="+mj-lt"/>
                <a:ea typeface="+mj-ea"/>
                <a:cs typeface="+mj-cs"/>
              </a:rPr>
              <a:t>Football History</a:t>
            </a:r>
          </a:p>
        </p:txBody>
      </p:sp>
      <p:pic>
        <p:nvPicPr>
          <p:cNvPr id="8" name="Picture 7" descr="A vintage photo of a group of people standing in front of a building&#10;&#10;Description automatically generated">
            <a:extLst>
              <a:ext uri="{FF2B5EF4-FFF2-40B4-BE49-F238E27FC236}">
                <a16:creationId xmlns:a16="http://schemas.microsoft.com/office/drawing/2014/main" id="{0754187A-0215-4FE7-A41A-5E5EFD974672}"/>
              </a:ext>
            </a:extLst>
          </p:cNvPr>
          <p:cNvPicPr/>
          <p:nvPr/>
        </p:nvPicPr>
        <p:blipFill rotWithShape="1">
          <a:blip r:embed="rId3">
            <a:extLst>
              <a:ext uri="{28A0092B-C50C-407E-A947-70E740481C1C}">
                <a14:useLocalDpi xmlns:a14="http://schemas.microsoft.com/office/drawing/2010/main" val="0"/>
              </a:ext>
            </a:extLst>
          </a:blip>
          <a:srcRect b="-1"/>
          <a:stretch/>
        </p:blipFill>
        <p:spPr>
          <a:xfrm>
            <a:off x="564384" y="1067222"/>
            <a:ext cx="4783660" cy="5101199"/>
          </a:xfrm>
          <a:prstGeom prst="rect">
            <a:avLst/>
          </a:prstGeom>
        </p:spPr>
      </p:pic>
      <p:cxnSp>
        <p:nvCxnSpPr>
          <p:cNvPr id="35" name="Straight Connector 34">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26085" y="2308811"/>
            <a:ext cx="416695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7551C52-2250-4442-B2E8-78E730D28E90}"/>
              </a:ext>
            </a:extLst>
          </p:cNvPr>
          <p:cNvSpPr txBox="1"/>
          <p:nvPr/>
        </p:nvSpPr>
        <p:spPr>
          <a:xfrm>
            <a:off x="5626085" y="2433566"/>
            <a:ext cx="4498960" cy="4061836"/>
          </a:xfrm>
          <a:prstGeom prst="rect">
            <a:avLst/>
          </a:prstGeom>
        </p:spPr>
        <p:txBody>
          <a:bodyPr vert="horz" lIns="0" tIns="45720" rIns="0" bIns="45720" rtlCol="0">
            <a:normAutofit/>
          </a:bodyPr>
          <a:lstStyle/>
          <a:p>
            <a:pPr defTabSz="914400">
              <a:lnSpc>
                <a:spcPct val="114000"/>
              </a:lnSpc>
              <a:spcBef>
                <a:spcPts val="1200"/>
              </a:spcBef>
              <a:spcAft>
                <a:spcPts val="600"/>
              </a:spcAft>
              <a:buClr>
                <a:schemeClr val="accent1"/>
              </a:buClr>
              <a:buFont typeface="Calibri" panose="020F0502020204030204" pitchFamily="34" charset="0"/>
            </a:pPr>
            <a:r>
              <a:rPr lang="en-US" sz="2400" dirty="0">
                <a:effectLst/>
              </a:rPr>
              <a:t>Invented in Melbourne in the late 1850s the game was initially known as Melbourne or Victorian rules football. The game was a combination of various football rules that were used in English public (independent) schools. </a:t>
            </a:r>
          </a:p>
        </p:txBody>
      </p:sp>
      <p:sp>
        <p:nvSpPr>
          <p:cNvPr id="37" name="Rectangle 36">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7010269"/>
            <a:ext cx="10698149" cy="73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234531" y="7149127"/>
            <a:ext cx="4231885" cy="404089"/>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687394" y="7149127"/>
            <a:ext cx="1151267" cy="404089"/>
          </a:xfrm>
        </p:spPr>
        <p:txBody>
          <a:bodyPr vert="horz" lIns="91440" tIns="45720" rIns="91440" bIns="45720" rtlCol="0" anchor="ctr">
            <a:normAutofit/>
          </a:bodyPr>
          <a:lstStyle/>
          <a:p>
            <a:pPr defTabSz="914400">
              <a:spcAft>
                <a:spcPts val="600"/>
              </a:spcAft>
            </a:pPr>
            <a:fld id="{DC56C17F-E5A4-4123-831E-B6BE4BD60FE1}" type="slidenum">
              <a:rPr lang="en-US" sz="1050" smtClean="0"/>
              <a:pPr defTabSz="914400">
                <a:spcAft>
                  <a:spcPts val="600"/>
                </a:spcAft>
              </a:pPr>
              <a:t>4</a:t>
            </a:fld>
            <a:endParaRPr lang="en-US" sz="1050"/>
          </a:p>
        </p:txBody>
      </p:sp>
    </p:spTree>
    <p:extLst>
      <p:ext uri="{BB962C8B-B14F-4D97-AF65-F5344CB8AC3E}">
        <p14:creationId xmlns:p14="http://schemas.microsoft.com/office/powerpoint/2010/main" val="999867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10269"/>
            <a:ext cx="10698163" cy="7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8" name="Straight Connector 47">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293" y="1923295"/>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0" name="Rectangle 49">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3" cy="7010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A99B896-38B5-4F22-87E6-81CD8993254A}"/>
              </a:ext>
            </a:extLst>
          </p:cNvPr>
          <p:cNvSpPr txBox="1"/>
          <p:nvPr/>
        </p:nvSpPr>
        <p:spPr>
          <a:xfrm>
            <a:off x="4365232" y="702702"/>
            <a:ext cx="5769366" cy="1605572"/>
          </a:xfrm>
          <a:prstGeom prst="rect">
            <a:avLst/>
          </a:prstGeom>
        </p:spPr>
        <p:txBody>
          <a:bodyPr vert="horz" lIns="91440" tIns="45720" rIns="91440" bIns="45720" rtlCol="0" anchor="b">
            <a:normAutofit/>
          </a:bodyPr>
          <a:lstStyle/>
          <a:p>
            <a:pPr defTabSz="914400">
              <a:lnSpc>
                <a:spcPct val="85000"/>
              </a:lnSpc>
              <a:spcBef>
                <a:spcPct val="0"/>
              </a:spcBef>
              <a:spcAft>
                <a:spcPts val="1200"/>
              </a:spcAft>
            </a:pPr>
            <a:r>
              <a:rPr lang="en-US" sz="4000" b="1" spc="-50" dirty="0">
                <a:solidFill>
                  <a:schemeClr val="accent1">
                    <a:lumMod val="50000"/>
                  </a:schemeClr>
                </a:solidFill>
                <a:effectLst/>
                <a:latin typeface="+mj-lt"/>
                <a:ea typeface="+mj-ea"/>
                <a:cs typeface="+mj-cs"/>
              </a:rPr>
              <a:t>How Football Started in Melbourne</a:t>
            </a:r>
          </a:p>
        </p:txBody>
      </p:sp>
      <p:pic>
        <p:nvPicPr>
          <p:cNvPr id="3" name="Picture 2" descr="A person wearing a suit and tie&#10;&#10;Description automatically generated">
            <a:extLst>
              <a:ext uri="{FF2B5EF4-FFF2-40B4-BE49-F238E27FC236}">
                <a16:creationId xmlns:a16="http://schemas.microsoft.com/office/drawing/2014/main" id="{B3C14EE5-FDC3-46FE-8DD3-3FD3AD00595F}"/>
              </a:ext>
            </a:extLst>
          </p:cNvPr>
          <p:cNvPicPr/>
          <p:nvPr/>
        </p:nvPicPr>
        <p:blipFill>
          <a:blip r:embed="rId3">
            <a:extLst>
              <a:ext uri="{28A0092B-C50C-407E-A947-70E740481C1C}">
                <a14:useLocalDpi xmlns:a14="http://schemas.microsoft.com/office/drawing/2010/main" val="0"/>
              </a:ext>
            </a:extLst>
          </a:blip>
          <a:stretch>
            <a:fillRect/>
          </a:stretch>
        </p:blipFill>
        <p:spPr>
          <a:xfrm>
            <a:off x="556317" y="1316222"/>
            <a:ext cx="3511050" cy="4665847"/>
          </a:xfrm>
          <a:prstGeom prst="rect">
            <a:avLst/>
          </a:prstGeom>
        </p:spPr>
      </p:pic>
      <p:cxnSp>
        <p:nvCxnSpPr>
          <p:cNvPr id="52" name="Straight Connector 51">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65231" y="2308811"/>
            <a:ext cx="5343612"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7551C52-2250-4442-B2E8-78E730D28E90}"/>
              </a:ext>
            </a:extLst>
          </p:cNvPr>
          <p:cNvSpPr txBox="1"/>
          <p:nvPr/>
        </p:nvSpPr>
        <p:spPr>
          <a:xfrm>
            <a:off x="4365230" y="2433566"/>
            <a:ext cx="5769367" cy="4061836"/>
          </a:xfrm>
          <a:prstGeom prst="rect">
            <a:avLst/>
          </a:prstGeom>
        </p:spPr>
        <p:txBody>
          <a:bodyPr vert="horz" lIns="0" tIns="45720" rIns="0" bIns="45720" rtlCol="0">
            <a:normAutofit fontScale="92500"/>
          </a:bodyPr>
          <a:lstStyle/>
          <a:p>
            <a:pPr defTabSz="914400">
              <a:lnSpc>
                <a:spcPct val="114000"/>
              </a:lnSpc>
              <a:spcBef>
                <a:spcPts val="1200"/>
              </a:spcBef>
              <a:spcAft>
                <a:spcPts val="600"/>
              </a:spcAft>
              <a:buClr>
                <a:schemeClr val="accent1"/>
              </a:buClr>
              <a:buFont typeface="Calibri" panose="020F0502020204030204" pitchFamily="34" charset="0"/>
            </a:pPr>
            <a:r>
              <a:rPr lang="en-US" sz="2400" dirty="0">
                <a:effectLst/>
              </a:rPr>
              <a:t>A letter by Tom Wills was published in Bell’s Life in Victoria &amp; Sporting Chronicle on 10 July 1858, calling for “a foot-ball club, a rifle club, or other athletic pursuits to keep cricketers fit during winter”.</a:t>
            </a:r>
          </a:p>
          <a:p>
            <a:pPr defTabSz="914400">
              <a:lnSpc>
                <a:spcPct val="114000"/>
              </a:lnSpc>
              <a:spcBef>
                <a:spcPts val="1200"/>
              </a:spcBef>
              <a:spcAft>
                <a:spcPts val="600"/>
              </a:spcAft>
              <a:buClr>
                <a:schemeClr val="accent1"/>
              </a:buClr>
              <a:buFont typeface="Calibri" panose="020F0502020204030204" pitchFamily="34" charset="0"/>
            </a:pPr>
            <a:r>
              <a:rPr lang="en-US" sz="2400" dirty="0">
                <a:effectLst/>
              </a:rPr>
              <a:t>An experimental match was played on the Richmond Paddock (later know as </a:t>
            </a:r>
            <a:r>
              <a:rPr lang="en-US" sz="2400" dirty="0" err="1">
                <a:effectLst/>
              </a:rPr>
              <a:t>Yarra</a:t>
            </a:r>
            <a:r>
              <a:rPr lang="en-US" sz="2400" dirty="0">
                <a:effectLst/>
              </a:rPr>
              <a:t> Park next to the Melbourne Cricket Ground [MCG]) on 31 July 1858. Very few details of the match survived.</a:t>
            </a:r>
          </a:p>
        </p:txBody>
      </p:sp>
      <p:sp>
        <p:nvSpPr>
          <p:cNvPr id="54" name="Rectangle 53">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7010269"/>
            <a:ext cx="10698149" cy="73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Rectangle 55">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234531" y="7149127"/>
            <a:ext cx="4231885" cy="404089"/>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687394" y="7149127"/>
            <a:ext cx="1151267" cy="404089"/>
          </a:xfrm>
        </p:spPr>
        <p:txBody>
          <a:bodyPr vert="horz" lIns="91440" tIns="45720" rIns="91440" bIns="45720" rtlCol="0" anchor="ctr">
            <a:normAutofit/>
          </a:bodyPr>
          <a:lstStyle/>
          <a:p>
            <a:pPr defTabSz="914400">
              <a:spcAft>
                <a:spcPts val="600"/>
              </a:spcAft>
            </a:pPr>
            <a:fld id="{DC56C17F-E5A4-4123-831E-B6BE4BD60FE1}" type="slidenum">
              <a:rPr lang="en-US" sz="1050" smtClean="0"/>
              <a:pPr defTabSz="914400">
                <a:spcAft>
                  <a:spcPts val="600"/>
                </a:spcAft>
              </a:pPr>
              <a:t>5</a:t>
            </a:fld>
            <a:endParaRPr lang="en-US" sz="1050"/>
          </a:p>
        </p:txBody>
      </p:sp>
    </p:spTree>
    <p:extLst>
      <p:ext uri="{BB962C8B-B14F-4D97-AF65-F5344CB8AC3E}">
        <p14:creationId xmlns:p14="http://schemas.microsoft.com/office/powerpoint/2010/main" val="1560181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 name="Rectangle 94">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0" name="Rectangle 96">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10269"/>
            <a:ext cx="10698163" cy="7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1" name="Straight Connector 98">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293" y="1923295"/>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12" name="Rectangle 10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3" cy="7010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A99B896-38B5-4F22-87E6-81CD8993254A}"/>
              </a:ext>
            </a:extLst>
          </p:cNvPr>
          <p:cNvSpPr txBox="1"/>
          <p:nvPr/>
        </p:nvSpPr>
        <p:spPr>
          <a:xfrm>
            <a:off x="5504287" y="510482"/>
            <a:ext cx="4498959" cy="1605572"/>
          </a:xfrm>
          <a:prstGeom prst="rect">
            <a:avLst/>
          </a:prstGeom>
        </p:spPr>
        <p:txBody>
          <a:bodyPr vert="horz" lIns="91440" tIns="45720" rIns="91440" bIns="45720" rtlCol="0" anchor="b">
            <a:normAutofit/>
          </a:bodyPr>
          <a:lstStyle/>
          <a:p>
            <a:pPr defTabSz="914400">
              <a:lnSpc>
                <a:spcPct val="85000"/>
              </a:lnSpc>
              <a:spcBef>
                <a:spcPct val="0"/>
              </a:spcBef>
              <a:spcAft>
                <a:spcPts val="1200"/>
              </a:spcAft>
            </a:pPr>
            <a:r>
              <a:rPr lang="en-US" sz="4000" b="1" spc="-50" dirty="0">
                <a:solidFill>
                  <a:schemeClr val="accent1">
                    <a:lumMod val="50000"/>
                  </a:schemeClr>
                </a:solidFill>
                <a:effectLst/>
                <a:latin typeface="+mj-lt"/>
                <a:ea typeface="+mj-ea"/>
                <a:cs typeface="+mj-cs"/>
              </a:rPr>
              <a:t>An Early Match</a:t>
            </a:r>
          </a:p>
        </p:txBody>
      </p:sp>
      <p:pic>
        <p:nvPicPr>
          <p:cNvPr id="2" name="Picture 1" descr="A group of people standing next to a body of water&#10;&#10;Description automatically generated">
            <a:extLst>
              <a:ext uri="{FF2B5EF4-FFF2-40B4-BE49-F238E27FC236}">
                <a16:creationId xmlns:a16="http://schemas.microsoft.com/office/drawing/2014/main" id="{CABA6D26-BAA4-4697-9A19-532304EDA15A}"/>
              </a:ext>
            </a:extLst>
          </p:cNvPr>
          <p:cNvPicPr/>
          <p:nvPr/>
        </p:nvPicPr>
        <p:blipFill rotWithShape="1">
          <a:blip r:embed="rId3">
            <a:extLst>
              <a:ext uri="{28A0092B-C50C-407E-A947-70E740481C1C}">
                <a14:useLocalDpi xmlns:a14="http://schemas.microsoft.com/office/drawing/2010/main" val="0"/>
              </a:ext>
            </a:extLst>
          </a:blip>
          <a:srcRect/>
          <a:stretch/>
        </p:blipFill>
        <p:spPr bwMode="auto">
          <a:xfrm>
            <a:off x="510421" y="1474731"/>
            <a:ext cx="4783660" cy="4640375"/>
          </a:xfrm>
          <a:prstGeom prst="rect">
            <a:avLst/>
          </a:prstGeom>
          <a:extLst>
            <a:ext uri="{53640926-AAD7-44D8-BBD7-CCE9431645EC}">
              <a14:shadowObscured xmlns:a14="http://schemas.microsoft.com/office/drawing/2010/main"/>
            </a:ext>
          </a:extLst>
        </p:spPr>
      </p:pic>
      <p:cxnSp>
        <p:nvCxnSpPr>
          <p:cNvPr id="113" name="Straight Connector 10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26085" y="2308811"/>
            <a:ext cx="416695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7D0059E-9F75-4FE4-A44E-7D718186D399}"/>
              </a:ext>
            </a:extLst>
          </p:cNvPr>
          <p:cNvSpPr txBox="1"/>
          <p:nvPr/>
        </p:nvSpPr>
        <p:spPr>
          <a:xfrm>
            <a:off x="5626084" y="2433566"/>
            <a:ext cx="4561657" cy="4430622"/>
          </a:xfrm>
          <a:prstGeom prst="rect">
            <a:avLst/>
          </a:prstGeom>
        </p:spPr>
        <p:txBody>
          <a:bodyPr vert="horz" lIns="0" tIns="45720" rIns="0" bIns="45720" rtlCol="0">
            <a:noAutofit/>
          </a:bodyPr>
          <a:lstStyle/>
          <a:p>
            <a:pPr defTabSz="914400">
              <a:lnSpc>
                <a:spcPct val="110000"/>
              </a:lnSpc>
              <a:spcBef>
                <a:spcPts val="800"/>
              </a:spcBef>
              <a:spcAft>
                <a:spcPts val="600"/>
              </a:spcAft>
              <a:buClr>
                <a:schemeClr val="accent1"/>
              </a:buClr>
              <a:buFont typeface="Calibri" panose="020F0502020204030204" pitchFamily="34" charset="0"/>
            </a:pPr>
            <a:r>
              <a:rPr lang="en-US" sz="2400" dirty="0">
                <a:effectLst/>
              </a:rPr>
              <a:t>On 6 August 1858, a famous match between Melbourne Grammar School and Scotch College began, umpired by TW Wills and John Macadam.</a:t>
            </a:r>
          </a:p>
          <a:p>
            <a:pPr defTabSz="914400">
              <a:lnSpc>
                <a:spcPct val="110000"/>
              </a:lnSpc>
              <a:spcBef>
                <a:spcPts val="800"/>
              </a:spcBef>
              <a:spcAft>
                <a:spcPts val="600"/>
              </a:spcAft>
              <a:buClr>
                <a:schemeClr val="accent1"/>
              </a:buClr>
              <a:buFont typeface="Calibri" panose="020F0502020204030204" pitchFamily="34" charset="0"/>
            </a:pPr>
            <a:r>
              <a:rPr lang="en-US" sz="2400" dirty="0">
                <a:effectLst/>
              </a:rPr>
              <a:t>The two teams played to ‘agreed rules’ which were not recorded. Each side fielded 40 players. The two schools have competed annually ever since.</a:t>
            </a:r>
            <a:endParaRPr lang="en-US" sz="2400" dirty="0"/>
          </a:p>
        </p:txBody>
      </p:sp>
      <p:sp>
        <p:nvSpPr>
          <p:cNvPr id="114" name="Rectangle 10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7010269"/>
            <a:ext cx="10698149" cy="73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5" name="Rectangle 10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234531" y="7149127"/>
            <a:ext cx="4231885" cy="404089"/>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687394" y="7149127"/>
            <a:ext cx="1151267" cy="404089"/>
          </a:xfrm>
        </p:spPr>
        <p:txBody>
          <a:bodyPr vert="horz" lIns="91440" tIns="45720" rIns="91440" bIns="45720" rtlCol="0" anchor="ctr">
            <a:normAutofit/>
          </a:bodyPr>
          <a:lstStyle/>
          <a:p>
            <a:pPr defTabSz="914400">
              <a:spcAft>
                <a:spcPts val="600"/>
              </a:spcAft>
            </a:pPr>
            <a:fld id="{DC56C17F-E5A4-4123-831E-B6BE4BD60FE1}" type="slidenum">
              <a:rPr lang="en-US" sz="1050" smtClean="0"/>
              <a:pPr defTabSz="914400">
                <a:spcAft>
                  <a:spcPts val="600"/>
                </a:spcAft>
              </a:pPr>
              <a:t>6</a:t>
            </a:fld>
            <a:endParaRPr lang="en-US" sz="1050"/>
          </a:p>
        </p:txBody>
      </p:sp>
    </p:spTree>
    <p:extLst>
      <p:ext uri="{BB962C8B-B14F-4D97-AF65-F5344CB8AC3E}">
        <p14:creationId xmlns:p14="http://schemas.microsoft.com/office/powerpoint/2010/main" val="2524830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Rectangle 90">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10269"/>
            <a:ext cx="10698163" cy="7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3" name="Straight Connector 92">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293" y="1923295"/>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5" name="Rectangle 94">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3" cy="7010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A99B896-38B5-4F22-87E6-81CD8993254A}"/>
              </a:ext>
            </a:extLst>
          </p:cNvPr>
          <p:cNvSpPr txBox="1"/>
          <p:nvPr/>
        </p:nvSpPr>
        <p:spPr>
          <a:xfrm>
            <a:off x="5626086" y="702702"/>
            <a:ext cx="4498959" cy="1605572"/>
          </a:xfrm>
          <a:prstGeom prst="rect">
            <a:avLst/>
          </a:prstGeom>
        </p:spPr>
        <p:txBody>
          <a:bodyPr vert="horz" lIns="91440" tIns="45720" rIns="91440" bIns="45720" rtlCol="0" anchor="b">
            <a:normAutofit/>
          </a:bodyPr>
          <a:lstStyle/>
          <a:p>
            <a:pPr defTabSz="914400">
              <a:lnSpc>
                <a:spcPct val="85000"/>
              </a:lnSpc>
              <a:spcBef>
                <a:spcPct val="0"/>
              </a:spcBef>
              <a:spcAft>
                <a:spcPts val="1200"/>
              </a:spcAft>
            </a:pPr>
            <a:r>
              <a:rPr lang="en-US" sz="4000" b="1" spc="-50" dirty="0">
                <a:solidFill>
                  <a:schemeClr val="accent1">
                    <a:lumMod val="50000"/>
                  </a:schemeClr>
                </a:solidFill>
                <a:effectLst/>
                <a:latin typeface="+mj-lt"/>
                <a:ea typeface="+mj-ea"/>
                <a:cs typeface="+mj-cs"/>
              </a:rPr>
              <a:t>An Early Match</a:t>
            </a:r>
          </a:p>
        </p:txBody>
      </p:sp>
      <p:pic>
        <p:nvPicPr>
          <p:cNvPr id="14" name="Picture 13" descr="A statue of a person doing a trick&#10;&#10;Description automatically generated">
            <a:extLst>
              <a:ext uri="{FF2B5EF4-FFF2-40B4-BE49-F238E27FC236}">
                <a16:creationId xmlns:a16="http://schemas.microsoft.com/office/drawing/2014/main" id="{E3378D27-12EB-4C4A-BB32-14AD19997420}"/>
              </a:ext>
            </a:extLst>
          </p:cNvPr>
          <p:cNvPicPr/>
          <p:nvPr/>
        </p:nvPicPr>
        <p:blipFill>
          <a:blip r:embed="rId3">
            <a:extLst>
              <a:ext uri="{28A0092B-C50C-407E-A947-70E740481C1C}">
                <a14:useLocalDpi xmlns:a14="http://schemas.microsoft.com/office/drawing/2010/main" val="0"/>
              </a:ext>
            </a:extLst>
          </a:blip>
          <a:stretch>
            <a:fillRect/>
          </a:stretch>
        </p:blipFill>
        <p:spPr>
          <a:xfrm>
            <a:off x="713840" y="713947"/>
            <a:ext cx="4484748" cy="5807749"/>
          </a:xfrm>
          <a:prstGeom prst="rect">
            <a:avLst/>
          </a:prstGeom>
        </p:spPr>
      </p:pic>
      <p:cxnSp>
        <p:nvCxnSpPr>
          <p:cNvPr id="97" name="Straight Connector 96">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26085" y="2308811"/>
            <a:ext cx="416695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AE89E1C-C7FE-4DD6-858F-6D21D83BD0E0}"/>
              </a:ext>
            </a:extLst>
          </p:cNvPr>
          <p:cNvSpPr txBox="1"/>
          <p:nvPr/>
        </p:nvSpPr>
        <p:spPr>
          <a:xfrm>
            <a:off x="5626085" y="2693789"/>
            <a:ext cx="4498960" cy="4061836"/>
          </a:xfrm>
          <a:prstGeom prst="rect">
            <a:avLst/>
          </a:prstGeom>
        </p:spPr>
        <p:txBody>
          <a:bodyPr vert="horz" lIns="0" tIns="45720" rIns="0" bIns="45720" rtlCol="0">
            <a:normAutofit/>
          </a:bodyPr>
          <a:lstStyle/>
          <a:p>
            <a:pPr defTabSz="914400">
              <a:lnSpc>
                <a:spcPct val="114000"/>
              </a:lnSpc>
              <a:spcBef>
                <a:spcPts val="1200"/>
              </a:spcBef>
              <a:spcAft>
                <a:spcPts val="600"/>
              </a:spcAft>
              <a:buClr>
                <a:schemeClr val="accent1"/>
              </a:buClr>
              <a:buFont typeface="Calibri" panose="020F0502020204030204" pitchFamily="34" charset="0"/>
            </a:pPr>
            <a:r>
              <a:rPr lang="en-US" sz="2400" dirty="0">
                <a:effectLst/>
              </a:rPr>
              <a:t>This first match between the two private schools is so famous in the football world that a statue commemorating this game can be found in the park around the MCG.</a:t>
            </a:r>
            <a:endParaRPr lang="en-US" sz="2400" dirty="0"/>
          </a:p>
        </p:txBody>
      </p:sp>
      <p:sp>
        <p:nvSpPr>
          <p:cNvPr id="99" name="Rectangle 98">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7010269"/>
            <a:ext cx="10698149" cy="73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234531" y="7149127"/>
            <a:ext cx="4231885" cy="404089"/>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687394" y="7149127"/>
            <a:ext cx="1151267" cy="404089"/>
          </a:xfrm>
        </p:spPr>
        <p:txBody>
          <a:bodyPr vert="horz" lIns="91440" tIns="45720" rIns="91440" bIns="45720" rtlCol="0" anchor="ctr">
            <a:normAutofit/>
          </a:bodyPr>
          <a:lstStyle/>
          <a:p>
            <a:pPr defTabSz="914400">
              <a:spcAft>
                <a:spcPts val="600"/>
              </a:spcAft>
            </a:pPr>
            <a:fld id="{DC56C17F-E5A4-4123-831E-B6BE4BD60FE1}" type="slidenum">
              <a:rPr lang="en-US" sz="1050" smtClean="0"/>
              <a:pPr defTabSz="914400">
                <a:spcAft>
                  <a:spcPts val="600"/>
                </a:spcAft>
              </a:pPr>
              <a:t>7</a:t>
            </a:fld>
            <a:endParaRPr lang="en-US" sz="1050"/>
          </a:p>
        </p:txBody>
      </p:sp>
    </p:spTree>
    <p:extLst>
      <p:ext uri="{BB962C8B-B14F-4D97-AF65-F5344CB8AC3E}">
        <p14:creationId xmlns:p14="http://schemas.microsoft.com/office/powerpoint/2010/main" val="1045261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Rectangle 84">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10269"/>
            <a:ext cx="10698163" cy="7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7" name="Straight Connector 86">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293" y="1923295"/>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4" name="Rectangle 88">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3" cy="7010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A99B896-38B5-4F22-87E6-81CD8993254A}"/>
              </a:ext>
            </a:extLst>
          </p:cNvPr>
          <p:cNvSpPr txBox="1"/>
          <p:nvPr/>
        </p:nvSpPr>
        <p:spPr>
          <a:xfrm>
            <a:off x="556317" y="445516"/>
            <a:ext cx="7428354" cy="879520"/>
          </a:xfrm>
          <a:prstGeom prst="rect">
            <a:avLst/>
          </a:prstGeom>
        </p:spPr>
        <p:txBody>
          <a:bodyPr vert="horz" lIns="91440" tIns="45720" rIns="91440" bIns="45720" rtlCol="0" anchor="b">
            <a:normAutofit/>
          </a:bodyPr>
          <a:lstStyle/>
          <a:p>
            <a:pPr defTabSz="914400">
              <a:lnSpc>
                <a:spcPct val="85000"/>
              </a:lnSpc>
              <a:spcBef>
                <a:spcPct val="0"/>
              </a:spcBef>
              <a:spcAft>
                <a:spcPts val="1200"/>
              </a:spcAft>
            </a:pPr>
            <a:r>
              <a:rPr lang="en-US" sz="4000" b="1" spc="-50" dirty="0">
                <a:solidFill>
                  <a:schemeClr val="accent1">
                    <a:lumMod val="50000"/>
                  </a:schemeClr>
                </a:solidFill>
                <a:effectLst/>
                <a:latin typeface="+mj-lt"/>
                <a:ea typeface="+mj-ea"/>
                <a:cs typeface="+mj-cs"/>
              </a:rPr>
              <a:t>Development of Australia Football</a:t>
            </a:r>
          </a:p>
        </p:txBody>
      </p:sp>
      <p:pic>
        <p:nvPicPr>
          <p:cNvPr id="15" name="Picture 14" descr="A group of people posing for a photo&#10;&#10;Description automatically generated">
            <a:extLst>
              <a:ext uri="{FF2B5EF4-FFF2-40B4-BE49-F238E27FC236}">
                <a16:creationId xmlns:a16="http://schemas.microsoft.com/office/drawing/2014/main" id="{4CB30CEB-3FFC-4195-9072-59A12A801334}"/>
              </a:ext>
            </a:extLst>
          </p:cNvPr>
          <p:cNvPicPr/>
          <p:nvPr/>
        </p:nvPicPr>
        <p:blipFill>
          <a:blip r:embed="rId3">
            <a:extLst>
              <a:ext uri="{28A0092B-C50C-407E-A947-70E740481C1C}">
                <a14:useLocalDpi xmlns:a14="http://schemas.microsoft.com/office/drawing/2010/main" val="0"/>
              </a:ext>
            </a:extLst>
          </a:blip>
          <a:stretch>
            <a:fillRect/>
          </a:stretch>
        </p:blipFill>
        <p:spPr>
          <a:xfrm>
            <a:off x="556317" y="1625563"/>
            <a:ext cx="6063171" cy="4047166"/>
          </a:xfrm>
          <a:prstGeom prst="rect">
            <a:avLst/>
          </a:prstGeom>
        </p:spPr>
      </p:pic>
      <p:cxnSp>
        <p:nvCxnSpPr>
          <p:cNvPr id="145" name="Straight Connector 90">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25149" y="2308274"/>
            <a:ext cx="3129213"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E25BCBA-3702-4945-A055-2C845FD44680}"/>
              </a:ext>
            </a:extLst>
          </p:cNvPr>
          <p:cNvSpPr txBox="1"/>
          <p:nvPr/>
        </p:nvSpPr>
        <p:spPr>
          <a:xfrm>
            <a:off x="6896493" y="2433566"/>
            <a:ext cx="3238104" cy="4061836"/>
          </a:xfrm>
          <a:prstGeom prst="rect">
            <a:avLst/>
          </a:prstGeom>
        </p:spPr>
        <p:txBody>
          <a:bodyPr vert="horz" lIns="0" tIns="45720" rIns="0" bIns="45720" rtlCol="0">
            <a:normAutofit/>
          </a:bodyPr>
          <a:lstStyle/>
          <a:p>
            <a:pPr defTabSz="914400">
              <a:lnSpc>
                <a:spcPct val="114000"/>
              </a:lnSpc>
              <a:spcBef>
                <a:spcPts val="1200"/>
              </a:spcBef>
              <a:spcAft>
                <a:spcPts val="600"/>
              </a:spcAft>
              <a:buClr>
                <a:schemeClr val="accent1"/>
              </a:buClr>
              <a:buFont typeface="Calibri" panose="020F0502020204030204" pitchFamily="34" charset="0"/>
            </a:pPr>
            <a:r>
              <a:rPr lang="en-US" sz="2400" dirty="0">
                <a:effectLst/>
              </a:rPr>
              <a:t>The first match the Australian Football League (AFL) Commission identified as a direct precursor of Australian football was a match held on July 31, 1858.</a:t>
            </a:r>
          </a:p>
        </p:txBody>
      </p:sp>
      <p:sp>
        <p:nvSpPr>
          <p:cNvPr id="146" name="Rectangle 92">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7010269"/>
            <a:ext cx="10698149" cy="73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7" name="Rectangle 94">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234531" y="7149127"/>
            <a:ext cx="4231885" cy="404089"/>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687394" y="7149127"/>
            <a:ext cx="1151267" cy="404089"/>
          </a:xfrm>
        </p:spPr>
        <p:txBody>
          <a:bodyPr vert="horz" lIns="91440" tIns="45720" rIns="91440" bIns="45720" rtlCol="0" anchor="ctr">
            <a:normAutofit/>
          </a:bodyPr>
          <a:lstStyle/>
          <a:p>
            <a:pPr defTabSz="914400">
              <a:spcAft>
                <a:spcPts val="600"/>
              </a:spcAft>
            </a:pPr>
            <a:fld id="{DC56C17F-E5A4-4123-831E-B6BE4BD60FE1}" type="slidenum">
              <a:rPr lang="en-US" sz="1050" smtClean="0"/>
              <a:pPr defTabSz="914400">
                <a:spcAft>
                  <a:spcPts val="600"/>
                </a:spcAft>
              </a:pPr>
              <a:t>8</a:t>
            </a:fld>
            <a:endParaRPr lang="en-US" sz="1050"/>
          </a:p>
        </p:txBody>
      </p:sp>
      <p:sp>
        <p:nvSpPr>
          <p:cNvPr id="53" name="TextBox 52">
            <a:extLst>
              <a:ext uri="{FF2B5EF4-FFF2-40B4-BE49-F238E27FC236}">
                <a16:creationId xmlns:a16="http://schemas.microsoft.com/office/drawing/2014/main" id="{B9305E28-4DC8-49A1-B72F-58CC6D7EC15E}"/>
              </a:ext>
            </a:extLst>
          </p:cNvPr>
          <p:cNvSpPr txBox="1"/>
          <p:nvPr/>
        </p:nvSpPr>
        <p:spPr>
          <a:xfrm>
            <a:off x="868032" y="5964275"/>
            <a:ext cx="5347606" cy="489365"/>
          </a:xfrm>
          <a:prstGeom prst="rect">
            <a:avLst/>
          </a:prstGeom>
          <a:noFill/>
        </p:spPr>
        <p:txBody>
          <a:bodyPr wrap="square">
            <a:spAutoFit/>
          </a:bodyPr>
          <a:lstStyle/>
          <a:p>
            <a:pPr defTabSz="914400">
              <a:lnSpc>
                <a:spcPct val="114000"/>
              </a:lnSpc>
              <a:spcBef>
                <a:spcPts val="1200"/>
              </a:spcBef>
              <a:spcAft>
                <a:spcPts val="600"/>
              </a:spcAft>
              <a:buClr>
                <a:schemeClr val="accent1"/>
              </a:buClr>
              <a:buFont typeface="Calibri" panose="020F0502020204030204" pitchFamily="34" charset="0"/>
            </a:pPr>
            <a:r>
              <a:rPr lang="en-US" sz="2400" dirty="0">
                <a:effectLst/>
              </a:rPr>
              <a:t>The 1879 Melbourne Football Club team.</a:t>
            </a:r>
          </a:p>
        </p:txBody>
      </p:sp>
    </p:spTree>
    <p:extLst>
      <p:ext uri="{BB962C8B-B14F-4D97-AF65-F5344CB8AC3E}">
        <p14:creationId xmlns:p14="http://schemas.microsoft.com/office/powerpoint/2010/main" val="3003223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 name="Rectangle 138">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 name="Rectangle 140">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10269"/>
            <a:ext cx="10698163" cy="7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7" name="Straight Connector 142">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293" y="1923295"/>
            <a:ext cx="87457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8" name="Rectangle 144">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8163" cy="7010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A99B896-38B5-4F22-87E6-81CD8993254A}"/>
              </a:ext>
            </a:extLst>
          </p:cNvPr>
          <p:cNvSpPr txBox="1"/>
          <p:nvPr/>
        </p:nvSpPr>
        <p:spPr>
          <a:xfrm>
            <a:off x="447922" y="403673"/>
            <a:ext cx="9219923" cy="744140"/>
          </a:xfrm>
          <a:prstGeom prst="rect">
            <a:avLst/>
          </a:prstGeom>
        </p:spPr>
        <p:txBody>
          <a:bodyPr vert="horz" lIns="91440" tIns="45720" rIns="91440" bIns="45720" rtlCol="0" anchor="b">
            <a:noAutofit/>
          </a:bodyPr>
          <a:lstStyle/>
          <a:p>
            <a:pPr defTabSz="914400">
              <a:lnSpc>
                <a:spcPct val="85000"/>
              </a:lnSpc>
              <a:spcBef>
                <a:spcPct val="0"/>
              </a:spcBef>
              <a:spcAft>
                <a:spcPts val="600"/>
              </a:spcAft>
            </a:pPr>
            <a:endParaRPr lang="en-US" sz="4000" b="1" spc="-50" dirty="0">
              <a:solidFill>
                <a:schemeClr val="accent1">
                  <a:lumMod val="50000"/>
                </a:schemeClr>
              </a:solidFill>
              <a:effectLst/>
              <a:latin typeface="+mj-lt"/>
              <a:ea typeface="+mj-ea"/>
              <a:cs typeface="+mj-cs"/>
            </a:endParaRPr>
          </a:p>
          <a:p>
            <a:pPr defTabSz="914400">
              <a:lnSpc>
                <a:spcPct val="85000"/>
              </a:lnSpc>
              <a:spcBef>
                <a:spcPct val="0"/>
              </a:spcBef>
              <a:spcAft>
                <a:spcPts val="600"/>
              </a:spcAft>
            </a:pPr>
            <a:r>
              <a:rPr lang="en-US" sz="4000" b="1" spc="-50" dirty="0">
                <a:solidFill>
                  <a:schemeClr val="accent1">
                    <a:lumMod val="50000"/>
                  </a:schemeClr>
                </a:solidFill>
                <a:effectLst/>
                <a:latin typeface="+mj-lt"/>
                <a:ea typeface="+mj-ea"/>
                <a:cs typeface="+mj-cs"/>
              </a:rPr>
              <a:t>Development of Rules – Season 1</a:t>
            </a:r>
          </a:p>
        </p:txBody>
      </p:sp>
      <p:pic>
        <p:nvPicPr>
          <p:cNvPr id="16" name="Picture 15" descr="A group of people on a beach&#10;&#10;Description automatically generated">
            <a:extLst>
              <a:ext uri="{FF2B5EF4-FFF2-40B4-BE49-F238E27FC236}">
                <a16:creationId xmlns:a16="http://schemas.microsoft.com/office/drawing/2014/main" id="{2D95A6BE-8795-4FB7-A377-86B29C441B07}"/>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605324" y="1420408"/>
            <a:ext cx="4783660" cy="4640294"/>
          </a:xfrm>
          <a:prstGeom prst="rect">
            <a:avLst/>
          </a:prstGeom>
        </p:spPr>
      </p:pic>
      <p:cxnSp>
        <p:nvCxnSpPr>
          <p:cNvPr id="179" name="Straight Connector 146">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26085" y="2308811"/>
            <a:ext cx="416695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B35844A-9A60-4BC3-97CA-F38B112319B2}"/>
              </a:ext>
            </a:extLst>
          </p:cNvPr>
          <p:cNvSpPr txBox="1"/>
          <p:nvPr/>
        </p:nvSpPr>
        <p:spPr>
          <a:xfrm>
            <a:off x="5626085" y="2433565"/>
            <a:ext cx="4507694" cy="4380530"/>
          </a:xfrm>
          <a:prstGeom prst="rect">
            <a:avLst/>
          </a:prstGeom>
        </p:spPr>
        <p:txBody>
          <a:bodyPr vert="horz" lIns="0" tIns="45720" rIns="0" bIns="45720" rtlCol="0">
            <a:noAutofit/>
          </a:bodyPr>
          <a:lstStyle/>
          <a:p>
            <a:pPr defTabSz="914400">
              <a:lnSpc>
                <a:spcPct val="110000"/>
              </a:lnSpc>
              <a:spcBef>
                <a:spcPts val="1200"/>
              </a:spcBef>
              <a:spcAft>
                <a:spcPts val="600"/>
              </a:spcAft>
              <a:buClr>
                <a:schemeClr val="accent1"/>
              </a:buClr>
              <a:buFont typeface="Calibri" panose="020F0502020204030204" pitchFamily="34" charset="0"/>
            </a:pPr>
            <a:r>
              <a:rPr lang="en-US" sz="2400" dirty="0">
                <a:effectLst/>
              </a:rPr>
              <a:t>On May 14, 1859, the Melbourne Football Club organised a game of football to start the new season. As not enough Melbourne players turned up, others played, including some who hailed from Ireland who were used to playing Gaelic football. </a:t>
            </a:r>
          </a:p>
          <a:p>
            <a:pPr defTabSz="914400">
              <a:lnSpc>
                <a:spcPct val="110000"/>
              </a:lnSpc>
              <a:spcBef>
                <a:spcPts val="1200"/>
              </a:spcBef>
              <a:spcAft>
                <a:spcPts val="600"/>
              </a:spcAft>
              <a:buClr>
                <a:schemeClr val="accent1"/>
              </a:buClr>
              <a:buFont typeface="Calibri" panose="020F0502020204030204" pitchFamily="34" charset="0"/>
            </a:pPr>
            <a:r>
              <a:rPr lang="en-US" sz="2400" dirty="0">
                <a:effectLst/>
              </a:rPr>
              <a:t>Two issues arose during the game: spectators encroaching on the field and the rules</a:t>
            </a:r>
            <a:r>
              <a:rPr lang="en-US" sz="2400" dirty="0"/>
              <a:t>.</a:t>
            </a:r>
            <a:endParaRPr lang="en-US" sz="2400" dirty="0">
              <a:effectLst/>
            </a:endParaRPr>
          </a:p>
        </p:txBody>
      </p:sp>
      <p:sp>
        <p:nvSpPr>
          <p:cNvPr id="180" name="Rectangle 148">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7010269"/>
            <a:ext cx="10698149" cy="73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 name="Rectangle 150">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83848"/>
            <a:ext cx="10698163" cy="50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ooter Placeholder 5">
            <a:extLst>
              <a:ext uri="{FF2B5EF4-FFF2-40B4-BE49-F238E27FC236}">
                <a16:creationId xmlns:a16="http://schemas.microsoft.com/office/drawing/2014/main" id="{59CB145B-F974-4156-B721-EAA0DFA3D5F8}"/>
              </a:ext>
            </a:extLst>
          </p:cNvPr>
          <p:cNvSpPr>
            <a:spLocks noGrp="1"/>
          </p:cNvSpPr>
          <p:nvPr>
            <p:ph type="ftr" sz="quarter" idx="11"/>
          </p:nvPr>
        </p:nvSpPr>
        <p:spPr>
          <a:xfrm>
            <a:off x="3234531" y="7149127"/>
            <a:ext cx="4231885" cy="404089"/>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6D1C7427-906C-4E5E-AD36-563B5536EEED}"/>
              </a:ext>
            </a:extLst>
          </p:cNvPr>
          <p:cNvSpPr>
            <a:spLocks noGrp="1"/>
          </p:cNvSpPr>
          <p:nvPr>
            <p:ph type="sldNum" sz="quarter" idx="12"/>
          </p:nvPr>
        </p:nvSpPr>
        <p:spPr>
          <a:xfrm>
            <a:off x="8687394" y="7149127"/>
            <a:ext cx="1151267" cy="404089"/>
          </a:xfrm>
        </p:spPr>
        <p:txBody>
          <a:bodyPr vert="horz" lIns="91440" tIns="45720" rIns="91440" bIns="45720" rtlCol="0" anchor="ctr">
            <a:normAutofit/>
          </a:bodyPr>
          <a:lstStyle/>
          <a:p>
            <a:pPr defTabSz="914400">
              <a:spcAft>
                <a:spcPts val="600"/>
              </a:spcAft>
            </a:pPr>
            <a:fld id="{DC56C17F-E5A4-4123-831E-B6BE4BD60FE1}" type="slidenum">
              <a:rPr lang="en-US" sz="1050" smtClean="0"/>
              <a:pPr defTabSz="914400">
                <a:spcAft>
                  <a:spcPts val="600"/>
                </a:spcAft>
              </a:pPr>
              <a:t>9</a:t>
            </a:fld>
            <a:endParaRPr lang="en-US" sz="1050"/>
          </a:p>
        </p:txBody>
      </p:sp>
      <p:sp>
        <p:nvSpPr>
          <p:cNvPr id="71" name="TextBox 70">
            <a:extLst>
              <a:ext uri="{FF2B5EF4-FFF2-40B4-BE49-F238E27FC236}">
                <a16:creationId xmlns:a16="http://schemas.microsoft.com/office/drawing/2014/main" id="{4FD9EC49-E4F8-47E3-B848-37257D3F070E}"/>
              </a:ext>
            </a:extLst>
          </p:cNvPr>
          <p:cNvSpPr txBox="1"/>
          <p:nvPr/>
        </p:nvSpPr>
        <p:spPr>
          <a:xfrm>
            <a:off x="934294" y="6158789"/>
            <a:ext cx="3757498" cy="492122"/>
          </a:xfrm>
          <a:prstGeom prst="rect">
            <a:avLst/>
          </a:prstGeom>
          <a:noFill/>
        </p:spPr>
        <p:txBody>
          <a:bodyPr wrap="square">
            <a:spAutoFit/>
          </a:bodyPr>
          <a:lstStyle/>
          <a:p>
            <a:pPr algn="ctr">
              <a:lnSpc>
                <a:spcPct val="115000"/>
              </a:lnSpc>
              <a:spcBef>
                <a:spcPts val="600"/>
              </a:spcBef>
            </a:pPr>
            <a:r>
              <a:rPr lang="en-AU" sz="2400" dirty="0">
                <a:effectLst/>
                <a:latin typeface="Calibri" panose="020F0502020204030204" pitchFamily="34" charset="0"/>
                <a:ea typeface="Calibri" panose="020F0502020204030204" pitchFamily="34" charset="0"/>
                <a:cs typeface="Calibri" panose="020F0502020204030204" pitchFamily="34" charset="0"/>
              </a:rPr>
              <a:t>A match in 1874</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2189565"/>
      </p:ext>
    </p:extLst>
  </p:cSld>
  <p:clrMapOvr>
    <a:masterClrMapping/>
  </p:clrMapOvr>
</p:sld>
</file>

<file path=ppt/theme/theme1.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3593</Words>
  <Application>Microsoft Macintosh PowerPoint</Application>
  <PresentationFormat>Custom</PresentationFormat>
  <Paragraphs>279</Paragraphs>
  <Slides>34</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Calibri</vt:lpstr>
      <vt:lpstr>Calibri Light</vt:lpstr>
      <vt:lpstr>Helvetica Neue</vt:lpstr>
      <vt:lpstr>Retrospect</vt:lpstr>
      <vt:lpstr>Australian Rules Football: History and Legends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Australian Rules Football: History and Legends</dc:title>
  <dc:creator>jenny vero</dc:creator>
  <cp:lastModifiedBy>edda williams</cp:lastModifiedBy>
  <cp:revision>3</cp:revision>
  <dcterms:created xsi:type="dcterms:W3CDTF">2020-10-14T07:50:06Z</dcterms:created>
  <dcterms:modified xsi:type="dcterms:W3CDTF">2020-10-19T03:12:48Z</dcterms:modified>
</cp:coreProperties>
</file>