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24"/>
  </p:notesMasterIdLst>
  <p:sldIdLst>
    <p:sldId id="289" r:id="rId2"/>
    <p:sldId id="303" r:id="rId3"/>
    <p:sldId id="288" r:id="rId4"/>
    <p:sldId id="302" r:id="rId5"/>
    <p:sldId id="304" r:id="rId6"/>
    <p:sldId id="290" r:id="rId7"/>
    <p:sldId id="292" r:id="rId8"/>
    <p:sldId id="293" r:id="rId9"/>
    <p:sldId id="294" r:id="rId10"/>
    <p:sldId id="307" r:id="rId11"/>
    <p:sldId id="291" r:id="rId12"/>
    <p:sldId id="305" r:id="rId13"/>
    <p:sldId id="306" r:id="rId14"/>
    <p:sldId id="295" r:id="rId15"/>
    <p:sldId id="308" r:id="rId16"/>
    <p:sldId id="296" r:id="rId17"/>
    <p:sldId id="309" r:id="rId18"/>
    <p:sldId id="298" r:id="rId19"/>
    <p:sldId id="300" r:id="rId20"/>
    <p:sldId id="297" r:id="rId21"/>
    <p:sldId id="299" r:id="rId22"/>
    <p:sldId id="301" r:id="rId23"/>
  </p:sldIdLst>
  <p:sldSz cx="6858000" cy="9907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1"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da williams" initials="ew" lastIdx="19" clrIdx="0">
    <p:extLst>
      <p:ext uri="{19B8F6BF-5375-455C-9EA6-DF929625EA0E}">
        <p15:presenceInfo xmlns:p15="http://schemas.microsoft.com/office/powerpoint/2012/main" userId="53bae707107804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332C"/>
    <a:srgbClr val="652621"/>
    <a:srgbClr val="F3F4BE"/>
    <a:srgbClr val="000099"/>
    <a:srgbClr val="FFF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72" autoAdjust="0"/>
    <p:restoredTop sz="94663"/>
  </p:normalViewPr>
  <p:slideViewPr>
    <p:cSldViewPr>
      <p:cViewPr varScale="1">
        <p:scale>
          <a:sx n="47" d="100"/>
          <a:sy n="47" d="100"/>
        </p:scale>
        <p:origin x="2532" y="60"/>
      </p:cViewPr>
      <p:guideLst>
        <p:guide orient="horz" pos="3121"/>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4D3945-ACB3-4A39-B894-11CAE275B2FB}" type="datetimeFigureOut">
              <a:rPr lang="en-GB" smtClean="0"/>
              <a:t>23/11/2020</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DE1CA4-B163-4E89-9292-855D58FD6F4C}" type="slidenum">
              <a:rPr lang="en-GB" smtClean="0"/>
              <a:t>‹#›</a:t>
            </a:fld>
            <a:endParaRPr lang="en-GB"/>
          </a:p>
        </p:txBody>
      </p:sp>
    </p:spTree>
    <p:extLst>
      <p:ext uri="{BB962C8B-B14F-4D97-AF65-F5344CB8AC3E}">
        <p14:creationId xmlns:p14="http://schemas.microsoft.com/office/powerpoint/2010/main" val="12196707"/>
      </p:ext>
    </p:extLst>
  </p:cSld>
  <p:clrMap bg1="lt1" tx1="dk1" bg2="lt2" tx2="dk2" accent1="accent1" accent2="accent2" accent3="accent3" accent4="accent4" accent5="accent5" accent6="accent6" hlink="hlink" folHlink="folHlink"/>
  <p:notesStyle>
    <a:lvl1pPr marL="0" algn="l" defTabSz="595658" rtl="0" eaLnBrk="1" latinLnBrk="0" hangingPunct="1">
      <a:defRPr sz="782" kern="1200">
        <a:solidFill>
          <a:schemeClr val="tx1"/>
        </a:solidFill>
        <a:latin typeface="+mn-lt"/>
        <a:ea typeface="+mn-ea"/>
        <a:cs typeface="+mn-cs"/>
      </a:defRPr>
    </a:lvl1pPr>
    <a:lvl2pPr marL="297829" algn="l" defTabSz="595658" rtl="0" eaLnBrk="1" latinLnBrk="0" hangingPunct="1">
      <a:defRPr sz="782" kern="1200">
        <a:solidFill>
          <a:schemeClr val="tx1"/>
        </a:solidFill>
        <a:latin typeface="+mn-lt"/>
        <a:ea typeface="+mn-ea"/>
        <a:cs typeface="+mn-cs"/>
      </a:defRPr>
    </a:lvl2pPr>
    <a:lvl3pPr marL="595658" algn="l" defTabSz="595658" rtl="0" eaLnBrk="1" latinLnBrk="0" hangingPunct="1">
      <a:defRPr sz="782" kern="1200">
        <a:solidFill>
          <a:schemeClr val="tx1"/>
        </a:solidFill>
        <a:latin typeface="+mn-lt"/>
        <a:ea typeface="+mn-ea"/>
        <a:cs typeface="+mn-cs"/>
      </a:defRPr>
    </a:lvl3pPr>
    <a:lvl4pPr marL="893488" algn="l" defTabSz="595658" rtl="0" eaLnBrk="1" latinLnBrk="0" hangingPunct="1">
      <a:defRPr sz="782" kern="1200">
        <a:solidFill>
          <a:schemeClr val="tx1"/>
        </a:solidFill>
        <a:latin typeface="+mn-lt"/>
        <a:ea typeface="+mn-ea"/>
        <a:cs typeface="+mn-cs"/>
      </a:defRPr>
    </a:lvl4pPr>
    <a:lvl5pPr marL="1191317" algn="l" defTabSz="595658" rtl="0" eaLnBrk="1" latinLnBrk="0" hangingPunct="1">
      <a:defRPr sz="782" kern="1200">
        <a:solidFill>
          <a:schemeClr val="tx1"/>
        </a:solidFill>
        <a:latin typeface="+mn-lt"/>
        <a:ea typeface="+mn-ea"/>
        <a:cs typeface="+mn-cs"/>
      </a:defRPr>
    </a:lvl5pPr>
    <a:lvl6pPr marL="1489146" algn="l" defTabSz="595658" rtl="0" eaLnBrk="1" latinLnBrk="0" hangingPunct="1">
      <a:defRPr sz="782" kern="1200">
        <a:solidFill>
          <a:schemeClr val="tx1"/>
        </a:solidFill>
        <a:latin typeface="+mn-lt"/>
        <a:ea typeface="+mn-ea"/>
        <a:cs typeface="+mn-cs"/>
      </a:defRPr>
    </a:lvl6pPr>
    <a:lvl7pPr marL="1786975" algn="l" defTabSz="595658" rtl="0" eaLnBrk="1" latinLnBrk="0" hangingPunct="1">
      <a:defRPr sz="782" kern="1200">
        <a:solidFill>
          <a:schemeClr val="tx1"/>
        </a:solidFill>
        <a:latin typeface="+mn-lt"/>
        <a:ea typeface="+mn-ea"/>
        <a:cs typeface="+mn-cs"/>
      </a:defRPr>
    </a:lvl7pPr>
    <a:lvl8pPr marL="2084804" algn="l" defTabSz="595658" rtl="0" eaLnBrk="1" latinLnBrk="0" hangingPunct="1">
      <a:defRPr sz="782" kern="1200">
        <a:solidFill>
          <a:schemeClr val="tx1"/>
        </a:solidFill>
        <a:latin typeface="+mn-lt"/>
        <a:ea typeface="+mn-ea"/>
        <a:cs typeface="+mn-cs"/>
      </a:defRPr>
    </a:lvl8pPr>
    <a:lvl9pPr marL="2382634" algn="l" defTabSz="595658" rtl="0" eaLnBrk="1" latinLnBrk="0" hangingPunct="1">
      <a:defRPr sz="78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lickr.com/photos/143925215@N04/49060785907"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creativecommons.org/licenses/by-nc/2.0/?ref=ccsearch&amp;atype=rich" TargetMode="External"/><Relationship Id="rId4" Type="http://schemas.openxmlformats.org/officeDocument/2006/relationships/hyperlink" Target="https://www.flickr.com/photos/143925215@N04"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lickr.com/photos/31533886@N00/3469849157"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creativecommons.org/licenses/by-nc-sa/2.0/?ref=ccsearch&amp;atype=rich" TargetMode="External"/><Relationship Id="rId4" Type="http://schemas.openxmlformats.org/officeDocument/2006/relationships/hyperlink" Target="https://www.flickr.com/photos/31533886@N00"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inecraft.com/australia/victoria/pyrenees/winery/mount-moliagu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oogle.com/search?q=caravan&amp;rlz=1C1CHBF_en-GBAU907AU907&amp;sxsrf=ALeKk02f9tetfC16gbB2UCumzRAKydFiQg:1598161753594&amp;source=lnms&amp;tbm=i"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lickr.com/photos/62938898@N00/4346997563"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creativecommons.org/licenses/by/2.0/?ref=ccsearch&amp;atype=rich" TargetMode="External"/><Relationship Id="rId4" Type="http://schemas.openxmlformats.org/officeDocument/2006/relationships/hyperlink" Target="https://www.flickr.com/photos/62938898@N00"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lickr.com/photos/143925215@N04/49060052488"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creativecommons.org/licenses/by-nc/2.0/?ref=ccsearch&amp;atype=rich" TargetMode="External"/><Relationship Id="rId4" Type="http://schemas.openxmlformats.org/officeDocument/2006/relationships/hyperlink" Target="https://www.flickr.com/photos/143925215@N04"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1143000"/>
            <a:ext cx="2136775" cy="3086100"/>
          </a:xfrm>
        </p:spPr>
      </p:sp>
      <p:sp>
        <p:nvSpPr>
          <p:cNvPr id="3" name="Notes Placeholder 2"/>
          <p:cNvSpPr>
            <a:spLocks noGrp="1"/>
          </p:cNvSpPr>
          <p:nvPr>
            <p:ph type="body" idx="1"/>
          </p:nvPr>
        </p:nvSpPr>
        <p:spPr/>
        <p:txBody>
          <a:bodyPr/>
          <a:lstStyle/>
          <a:p>
            <a:r>
              <a:rPr lang="en-US" dirty="0"/>
              <a:t>1. Photo from the personal collection of the author.</a:t>
            </a:r>
          </a:p>
        </p:txBody>
      </p:sp>
      <p:sp>
        <p:nvSpPr>
          <p:cNvPr id="4" name="Slide Number Placeholder 3"/>
          <p:cNvSpPr>
            <a:spLocks noGrp="1"/>
          </p:cNvSpPr>
          <p:nvPr>
            <p:ph type="sldNum" sz="quarter" idx="5"/>
          </p:nvPr>
        </p:nvSpPr>
        <p:spPr/>
        <p:txBody>
          <a:bodyPr/>
          <a:lstStyle/>
          <a:p>
            <a:fld id="{90DE1CA4-B163-4E89-9292-855D58FD6F4C}" type="slidenum">
              <a:rPr lang="en-GB" smtClean="0"/>
              <a:t>3</a:t>
            </a:fld>
            <a:endParaRPr lang="en-GB"/>
          </a:p>
        </p:txBody>
      </p:sp>
    </p:spTree>
    <p:extLst>
      <p:ext uri="{BB962C8B-B14F-4D97-AF65-F5344CB8AC3E}">
        <p14:creationId xmlns:p14="http://schemas.microsoft.com/office/powerpoint/2010/main" val="2659391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1143000"/>
            <a:ext cx="2136775" cy="3086100"/>
          </a:xfrm>
        </p:spPr>
      </p:sp>
      <p:sp>
        <p:nvSpPr>
          <p:cNvPr id="3" name="Notes Placeholder 2"/>
          <p:cNvSpPr>
            <a:spLocks noGrp="1"/>
          </p:cNvSpPr>
          <p:nvPr>
            <p:ph type="body" idx="1"/>
          </p:nvPr>
        </p:nvSpPr>
        <p:spPr/>
        <p:txBody>
          <a:bodyPr/>
          <a:lstStyle/>
          <a:p>
            <a:pPr marL="0" marR="0" lvl="0" indent="0" algn="l" defTabSz="992764" rtl="0" eaLnBrk="1" fontAlgn="auto" latinLnBrk="0" hangingPunct="1">
              <a:lnSpc>
                <a:spcPct val="100000"/>
              </a:lnSpc>
              <a:spcBef>
                <a:spcPts val="0"/>
              </a:spcBef>
              <a:spcAft>
                <a:spcPts val="0"/>
              </a:spcAft>
              <a:buClrTx/>
              <a:buSzTx/>
              <a:buFontTx/>
              <a:buNone/>
              <a:tabLst/>
              <a:defRPr/>
            </a:pPr>
            <a:r>
              <a:rPr lang="en-AU" sz="1303" b="0" i="0" u="none" strike="noStrike" kern="1200" dirty="0">
                <a:solidFill>
                  <a:schemeClr val="tx1"/>
                </a:solidFill>
                <a:effectLst/>
                <a:latin typeface="+mn-lt"/>
                <a:ea typeface="+mn-ea"/>
                <a:cs typeface="+mn-cs"/>
                <a:hlinkClick r:id="rId3"/>
              </a:rPr>
              <a:t>"Upper-Darling River in flood, Australia"</a:t>
            </a:r>
            <a:r>
              <a:rPr lang="en-AU" sz="1303" b="0" i="0" kern="1200" dirty="0">
                <a:solidFill>
                  <a:schemeClr val="tx1"/>
                </a:solidFill>
                <a:effectLst/>
                <a:latin typeface="+mn-lt"/>
                <a:ea typeface="+mn-ea"/>
                <a:cs typeface="+mn-cs"/>
              </a:rPr>
              <a:t> by </a:t>
            </a:r>
            <a:r>
              <a:rPr lang="en-AU" sz="1303" b="0" i="0" u="none" strike="noStrike" kern="1200" dirty="0">
                <a:solidFill>
                  <a:schemeClr val="tx1"/>
                </a:solidFill>
                <a:effectLst/>
                <a:latin typeface="+mn-lt"/>
                <a:ea typeface="+mn-ea"/>
                <a:cs typeface="+mn-cs"/>
                <a:hlinkClick r:id="rId4"/>
              </a:rPr>
              <a:t>water.alternatives</a:t>
            </a:r>
            <a:r>
              <a:rPr lang="en-AU" sz="1303" b="0" i="0" kern="1200" dirty="0">
                <a:solidFill>
                  <a:schemeClr val="tx1"/>
                </a:solidFill>
                <a:effectLst/>
                <a:latin typeface="+mn-lt"/>
                <a:ea typeface="+mn-ea"/>
                <a:cs typeface="+mn-cs"/>
              </a:rPr>
              <a:t> is licensed under </a:t>
            </a:r>
            <a:r>
              <a:rPr lang="en-AU" sz="1303" b="0" i="0" u="none" strike="noStrike" kern="1200" dirty="0">
                <a:solidFill>
                  <a:schemeClr val="tx1"/>
                </a:solidFill>
                <a:effectLst/>
                <a:latin typeface="+mn-lt"/>
                <a:ea typeface="+mn-ea"/>
                <a:cs typeface="+mn-cs"/>
                <a:hlinkClick r:id="rId5"/>
              </a:rPr>
              <a:t>CC BY-NC 2.0</a:t>
            </a:r>
            <a:endParaRPr lang="en-US" dirty="0"/>
          </a:p>
        </p:txBody>
      </p:sp>
      <p:sp>
        <p:nvSpPr>
          <p:cNvPr id="4" name="Slide Number Placeholder 3"/>
          <p:cNvSpPr>
            <a:spLocks noGrp="1"/>
          </p:cNvSpPr>
          <p:nvPr>
            <p:ph type="sldNum" sz="quarter" idx="5"/>
          </p:nvPr>
        </p:nvSpPr>
        <p:spPr/>
        <p:txBody>
          <a:bodyPr/>
          <a:lstStyle/>
          <a:p>
            <a:fld id="{90DE1CA4-B163-4E89-9292-855D58FD6F4C}" type="slidenum">
              <a:rPr lang="en-GB" smtClean="0"/>
              <a:t>13</a:t>
            </a:fld>
            <a:endParaRPr lang="en-GB"/>
          </a:p>
        </p:txBody>
      </p:sp>
    </p:spTree>
    <p:extLst>
      <p:ext uri="{BB962C8B-B14F-4D97-AF65-F5344CB8AC3E}">
        <p14:creationId xmlns:p14="http://schemas.microsoft.com/office/powerpoint/2010/main" val="4085717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1143000"/>
            <a:ext cx="2136775" cy="3086100"/>
          </a:xfrm>
        </p:spPr>
      </p:sp>
      <p:sp>
        <p:nvSpPr>
          <p:cNvPr id="3" name="Notes Placeholder 2"/>
          <p:cNvSpPr>
            <a:spLocks noGrp="1"/>
          </p:cNvSpPr>
          <p:nvPr>
            <p:ph type="body" idx="1"/>
          </p:nvPr>
        </p:nvSpPr>
        <p:spPr/>
        <p:txBody>
          <a:bodyPr/>
          <a:lstStyle/>
          <a:p>
            <a:pPr marL="0" marR="0" lvl="0" indent="0" algn="l" defTabSz="992764" rtl="0" eaLnBrk="1" fontAlgn="auto" latinLnBrk="0" hangingPunct="1">
              <a:lnSpc>
                <a:spcPct val="100000"/>
              </a:lnSpc>
              <a:spcBef>
                <a:spcPts val="0"/>
              </a:spcBef>
              <a:spcAft>
                <a:spcPts val="0"/>
              </a:spcAft>
              <a:buClrTx/>
              <a:buSzTx/>
              <a:buFontTx/>
              <a:buNone/>
              <a:tabLst/>
              <a:defRPr/>
            </a:pPr>
            <a:r>
              <a:rPr lang="en-US" dirty="0"/>
              <a:t>Photo is from the author's personal collection</a:t>
            </a:r>
          </a:p>
          <a:p>
            <a:endParaRPr lang="en-US" dirty="0"/>
          </a:p>
        </p:txBody>
      </p:sp>
      <p:sp>
        <p:nvSpPr>
          <p:cNvPr id="4" name="Slide Number Placeholder 3"/>
          <p:cNvSpPr>
            <a:spLocks noGrp="1"/>
          </p:cNvSpPr>
          <p:nvPr>
            <p:ph type="sldNum" sz="quarter" idx="5"/>
          </p:nvPr>
        </p:nvSpPr>
        <p:spPr/>
        <p:txBody>
          <a:bodyPr/>
          <a:lstStyle/>
          <a:p>
            <a:fld id="{90DE1CA4-B163-4E89-9292-855D58FD6F4C}" type="slidenum">
              <a:rPr lang="en-GB" smtClean="0"/>
              <a:t>14</a:t>
            </a:fld>
            <a:endParaRPr lang="en-GB"/>
          </a:p>
        </p:txBody>
      </p:sp>
    </p:spTree>
    <p:extLst>
      <p:ext uri="{BB962C8B-B14F-4D97-AF65-F5344CB8AC3E}">
        <p14:creationId xmlns:p14="http://schemas.microsoft.com/office/powerpoint/2010/main" val="1051776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1143000"/>
            <a:ext cx="2136775" cy="3086100"/>
          </a:xfrm>
        </p:spPr>
      </p:sp>
      <p:sp>
        <p:nvSpPr>
          <p:cNvPr id="3" name="Notes Placeholder 2"/>
          <p:cNvSpPr>
            <a:spLocks noGrp="1"/>
          </p:cNvSpPr>
          <p:nvPr>
            <p:ph type="body" idx="1"/>
          </p:nvPr>
        </p:nvSpPr>
        <p:spPr/>
        <p:txBody>
          <a:bodyPr/>
          <a:lstStyle/>
          <a:p>
            <a:r>
              <a:rPr lang="en-AU" sz="1303" b="0" i="0" u="none" strike="noStrike" kern="1200" dirty="0">
                <a:solidFill>
                  <a:schemeClr val="tx1"/>
                </a:solidFill>
                <a:effectLst/>
                <a:latin typeface="+mn-lt"/>
                <a:ea typeface="+mn-ea"/>
                <a:cs typeface="+mn-cs"/>
                <a:hlinkClick r:id="rId3"/>
              </a:rPr>
              <a:t>"Green, Green Grass"</a:t>
            </a:r>
            <a:r>
              <a:rPr lang="en-AU" sz="1303" b="0" i="0" kern="1200" dirty="0">
                <a:solidFill>
                  <a:schemeClr val="tx1"/>
                </a:solidFill>
                <a:effectLst/>
                <a:latin typeface="+mn-lt"/>
                <a:ea typeface="+mn-ea"/>
                <a:cs typeface="+mn-cs"/>
              </a:rPr>
              <a:t> by </a:t>
            </a:r>
            <a:r>
              <a:rPr lang="en-AU" sz="1303" b="0" i="0" u="none" strike="noStrike" kern="1200" dirty="0">
                <a:solidFill>
                  <a:schemeClr val="tx1"/>
                </a:solidFill>
                <a:effectLst/>
                <a:latin typeface="+mn-lt"/>
                <a:ea typeface="+mn-ea"/>
                <a:cs typeface="+mn-cs"/>
                <a:hlinkClick r:id="rId4"/>
              </a:rPr>
              <a:t>Garry - www.visionandimagination.com</a:t>
            </a:r>
            <a:r>
              <a:rPr lang="en-AU" sz="1303" b="0" i="0" kern="1200" dirty="0">
                <a:solidFill>
                  <a:schemeClr val="tx1"/>
                </a:solidFill>
                <a:effectLst/>
                <a:latin typeface="+mn-lt"/>
                <a:ea typeface="+mn-ea"/>
                <a:cs typeface="+mn-cs"/>
              </a:rPr>
              <a:t> is licensed under </a:t>
            </a:r>
            <a:r>
              <a:rPr lang="en-AU" sz="1303" b="0" i="0" u="none" strike="noStrike" kern="1200" dirty="0">
                <a:solidFill>
                  <a:schemeClr val="tx1"/>
                </a:solidFill>
                <a:effectLst/>
                <a:latin typeface="+mn-lt"/>
                <a:ea typeface="+mn-ea"/>
                <a:cs typeface="+mn-cs"/>
                <a:hlinkClick r:id="rId5"/>
              </a:rPr>
              <a:t>CC BY-NC-SA 2.0</a:t>
            </a:r>
            <a:endParaRPr lang="en-US" dirty="0"/>
          </a:p>
        </p:txBody>
      </p:sp>
      <p:sp>
        <p:nvSpPr>
          <p:cNvPr id="4" name="Slide Number Placeholder 3"/>
          <p:cNvSpPr>
            <a:spLocks noGrp="1"/>
          </p:cNvSpPr>
          <p:nvPr>
            <p:ph type="sldNum" sz="quarter" idx="5"/>
          </p:nvPr>
        </p:nvSpPr>
        <p:spPr/>
        <p:txBody>
          <a:bodyPr/>
          <a:lstStyle/>
          <a:p>
            <a:fld id="{90DE1CA4-B163-4E89-9292-855D58FD6F4C}" type="slidenum">
              <a:rPr lang="en-GB" smtClean="0"/>
              <a:t>15</a:t>
            </a:fld>
            <a:endParaRPr lang="en-GB"/>
          </a:p>
        </p:txBody>
      </p:sp>
    </p:spTree>
    <p:extLst>
      <p:ext uri="{BB962C8B-B14F-4D97-AF65-F5344CB8AC3E}">
        <p14:creationId xmlns:p14="http://schemas.microsoft.com/office/powerpoint/2010/main" val="2351518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1143000"/>
            <a:ext cx="2136775" cy="3086100"/>
          </a:xfrm>
        </p:spPr>
      </p:sp>
      <p:sp>
        <p:nvSpPr>
          <p:cNvPr id="3" name="Notes Placeholder 2"/>
          <p:cNvSpPr>
            <a:spLocks noGrp="1"/>
          </p:cNvSpPr>
          <p:nvPr>
            <p:ph type="body" idx="1"/>
          </p:nvPr>
        </p:nvSpPr>
        <p:spPr/>
        <p:txBody>
          <a:bodyPr/>
          <a:lstStyle/>
          <a:p>
            <a:pPr marL="0" marR="0" lvl="0" indent="0" algn="l" defTabSz="992764" rtl="0" eaLnBrk="1" fontAlgn="auto" latinLnBrk="0" hangingPunct="1">
              <a:lnSpc>
                <a:spcPct val="100000"/>
              </a:lnSpc>
              <a:spcBef>
                <a:spcPts val="0"/>
              </a:spcBef>
              <a:spcAft>
                <a:spcPts val="0"/>
              </a:spcAft>
              <a:buClrTx/>
              <a:buSzTx/>
              <a:buFontTx/>
              <a:buNone/>
              <a:tabLst/>
              <a:defRPr/>
            </a:pPr>
            <a:r>
              <a:rPr lang="en-US" dirty="0"/>
              <a:t>Photo is from the author's personal collection</a:t>
            </a:r>
          </a:p>
          <a:p>
            <a:endParaRPr lang="en-US" dirty="0"/>
          </a:p>
        </p:txBody>
      </p:sp>
      <p:sp>
        <p:nvSpPr>
          <p:cNvPr id="4" name="Slide Number Placeholder 3"/>
          <p:cNvSpPr>
            <a:spLocks noGrp="1"/>
          </p:cNvSpPr>
          <p:nvPr>
            <p:ph type="sldNum" sz="quarter" idx="5"/>
          </p:nvPr>
        </p:nvSpPr>
        <p:spPr/>
        <p:txBody>
          <a:bodyPr/>
          <a:lstStyle/>
          <a:p>
            <a:fld id="{90DE1CA4-B163-4E89-9292-855D58FD6F4C}" type="slidenum">
              <a:rPr lang="en-GB" smtClean="0"/>
              <a:t>16</a:t>
            </a:fld>
            <a:endParaRPr lang="en-GB"/>
          </a:p>
        </p:txBody>
      </p:sp>
    </p:spTree>
    <p:extLst>
      <p:ext uri="{BB962C8B-B14F-4D97-AF65-F5344CB8AC3E}">
        <p14:creationId xmlns:p14="http://schemas.microsoft.com/office/powerpoint/2010/main" val="2318655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1143000"/>
            <a:ext cx="2136775" cy="3086100"/>
          </a:xfrm>
        </p:spPr>
      </p:sp>
      <p:sp>
        <p:nvSpPr>
          <p:cNvPr id="3" name="Notes Placeholder 2"/>
          <p:cNvSpPr>
            <a:spLocks noGrp="1"/>
          </p:cNvSpPr>
          <p:nvPr>
            <p:ph type="body" idx="1"/>
          </p:nvPr>
        </p:nvSpPr>
        <p:spPr/>
        <p:txBody>
          <a:bodyPr/>
          <a:lstStyle/>
          <a:p>
            <a:r>
              <a:rPr lang="en-AU" dirty="0">
                <a:hlinkClick r:id="rId3"/>
              </a:rPr>
              <a:t>https://winecraft.com/australia/victoria/pyrenees/winery/mount-moliagul</a:t>
            </a:r>
            <a:endParaRPr lang="en-US" dirty="0"/>
          </a:p>
        </p:txBody>
      </p:sp>
      <p:sp>
        <p:nvSpPr>
          <p:cNvPr id="4" name="Slide Number Placeholder 3"/>
          <p:cNvSpPr>
            <a:spLocks noGrp="1"/>
          </p:cNvSpPr>
          <p:nvPr>
            <p:ph type="sldNum" sz="quarter" idx="5"/>
          </p:nvPr>
        </p:nvSpPr>
        <p:spPr/>
        <p:txBody>
          <a:bodyPr/>
          <a:lstStyle/>
          <a:p>
            <a:fld id="{90DE1CA4-B163-4E89-9292-855D58FD6F4C}" type="slidenum">
              <a:rPr lang="en-GB" smtClean="0"/>
              <a:t>17</a:t>
            </a:fld>
            <a:endParaRPr lang="en-GB"/>
          </a:p>
        </p:txBody>
      </p:sp>
    </p:spTree>
    <p:extLst>
      <p:ext uri="{BB962C8B-B14F-4D97-AF65-F5344CB8AC3E}">
        <p14:creationId xmlns:p14="http://schemas.microsoft.com/office/powerpoint/2010/main" val="4128264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1143000"/>
            <a:ext cx="2136775" cy="3086100"/>
          </a:xfrm>
        </p:spPr>
      </p:sp>
      <p:sp>
        <p:nvSpPr>
          <p:cNvPr id="3" name="Notes Placeholder 2"/>
          <p:cNvSpPr>
            <a:spLocks noGrp="1"/>
          </p:cNvSpPr>
          <p:nvPr>
            <p:ph type="body" idx="1"/>
          </p:nvPr>
        </p:nvSpPr>
        <p:spPr/>
        <p:txBody>
          <a:bodyPr/>
          <a:lstStyle/>
          <a:p>
            <a:pPr marL="0" marR="0" lvl="0" indent="0" algn="l" defTabSz="992764" rtl="0" eaLnBrk="1" fontAlgn="auto" latinLnBrk="0" hangingPunct="1">
              <a:lnSpc>
                <a:spcPct val="100000"/>
              </a:lnSpc>
              <a:spcBef>
                <a:spcPts val="0"/>
              </a:spcBef>
              <a:spcAft>
                <a:spcPts val="0"/>
              </a:spcAft>
              <a:buClrTx/>
              <a:buSzTx/>
              <a:buFontTx/>
              <a:buNone/>
              <a:tabLst/>
              <a:defRPr/>
            </a:pPr>
            <a:r>
              <a:rPr lang="en-US" dirty="0"/>
              <a:t>Photo is from the author's personal collection</a:t>
            </a:r>
          </a:p>
          <a:p>
            <a:endParaRPr lang="en-US" dirty="0"/>
          </a:p>
        </p:txBody>
      </p:sp>
      <p:sp>
        <p:nvSpPr>
          <p:cNvPr id="4" name="Slide Number Placeholder 3"/>
          <p:cNvSpPr>
            <a:spLocks noGrp="1"/>
          </p:cNvSpPr>
          <p:nvPr>
            <p:ph type="sldNum" sz="quarter" idx="5"/>
          </p:nvPr>
        </p:nvSpPr>
        <p:spPr/>
        <p:txBody>
          <a:bodyPr/>
          <a:lstStyle/>
          <a:p>
            <a:fld id="{90DE1CA4-B163-4E89-9292-855D58FD6F4C}" type="slidenum">
              <a:rPr lang="en-GB" smtClean="0"/>
              <a:t>18</a:t>
            </a:fld>
            <a:endParaRPr lang="en-GB"/>
          </a:p>
        </p:txBody>
      </p:sp>
    </p:spTree>
    <p:extLst>
      <p:ext uri="{BB962C8B-B14F-4D97-AF65-F5344CB8AC3E}">
        <p14:creationId xmlns:p14="http://schemas.microsoft.com/office/powerpoint/2010/main" val="3779680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1143000"/>
            <a:ext cx="2136775" cy="3086100"/>
          </a:xfrm>
        </p:spPr>
      </p:sp>
      <p:sp>
        <p:nvSpPr>
          <p:cNvPr id="3" name="Notes Placeholder 2"/>
          <p:cNvSpPr>
            <a:spLocks noGrp="1"/>
          </p:cNvSpPr>
          <p:nvPr>
            <p:ph type="body" idx="1"/>
          </p:nvPr>
        </p:nvSpPr>
        <p:spPr/>
        <p:txBody>
          <a:bodyPr/>
          <a:lstStyle/>
          <a:p>
            <a:pPr marL="0" marR="0" lvl="0" indent="0" algn="l" defTabSz="992764" rtl="0" eaLnBrk="1" fontAlgn="auto" latinLnBrk="0" hangingPunct="1">
              <a:lnSpc>
                <a:spcPct val="100000"/>
              </a:lnSpc>
              <a:spcBef>
                <a:spcPts val="0"/>
              </a:spcBef>
              <a:spcAft>
                <a:spcPts val="0"/>
              </a:spcAft>
              <a:buClrTx/>
              <a:buSzTx/>
              <a:buFontTx/>
              <a:buNone/>
              <a:tabLst/>
              <a:defRPr/>
            </a:pPr>
            <a:r>
              <a:rPr lang="en-US" dirty="0"/>
              <a:t>Photo is from the author's personal collection</a:t>
            </a:r>
          </a:p>
          <a:p>
            <a:pPr marL="0" marR="0" lvl="0" indent="0" algn="l" defTabSz="992764" rtl="0" eaLnBrk="1" fontAlgn="auto" latinLnBrk="0" hangingPunct="1">
              <a:lnSpc>
                <a:spcPct val="100000"/>
              </a:lnSpc>
              <a:spcBef>
                <a:spcPts val="0"/>
              </a:spcBef>
              <a:spcAft>
                <a:spcPts val="0"/>
              </a:spcAft>
              <a:buClrTx/>
              <a:buSzTx/>
              <a:buFontTx/>
              <a:buNone/>
              <a:tabLst/>
              <a:defRPr/>
            </a:pPr>
            <a:endParaRPr lang="en-US" dirty="0"/>
          </a:p>
          <a:p>
            <a:pPr marL="0" marR="0" lvl="0" indent="0" algn="l" defTabSz="992764" rtl="0" eaLnBrk="1" fontAlgn="auto" latinLnBrk="0" hangingPunct="1">
              <a:lnSpc>
                <a:spcPct val="100000"/>
              </a:lnSpc>
              <a:spcBef>
                <a:spcPts val="0"/>
              </a:spcBef>
              <a:spcAft>
                <a:spcPts val="0"/>
              </a:spcAft>
              <a:buClrTx/>
              <a:buSzTx/>
              <a:buFontTx/>
              <a:buNone/>
              <a:tabLst/>
              <a:defRPr/>
            </a:pPr>
            <a:r>
              <a:rPr lang="en-US" dirty="0"/>
              <a:t>Photo is from the author's personal collection</a:t>
            </a:r>
          </a:p>
          <a:p>
            <a:pPr marL="0" marR="0" lvl="0" indent="0" algn="l" defTabSz="992764"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90DE1CA4-B163-4E89-9292-855D58FD6F4C}" type="slidenum">
              <a:rPr lang="en-GB" smtClean="0"/>
              <a:t>19</a:t>
            </a:fld>
            <a:endParaRPr lang="en-GB"/>
          </a:p>
        </p:txBody>
      </p:sp>
    </p:spTree>
    <p:extLst>
      <p:ext uri="{BB962C8B-B14F-4D97-AF65-F5344CB8AC3E}">
        <p14:creationId xmlns:p14="http://schemas.microsoft.com/office/powerpoint/2010/main" val="1523018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1143000"/>
            <a:ext cx="2136775" cy="3086100"/>
          </a:xfrm>
        </p:spPr>
      </p:sp>
      <p:sp>
        <p:nvSpPr>
          <p:cNvPr id="3" name="Notes Placeholder 2"/>
          <p:cNvSpPr>
            <a:spLocks noGrp="1"/>
          </p:cNvSpPr>
          <p:nvPr>
            <p:ph type="body" idx="1"/>
          </p:nvPr>
        </p:nvSpPr>
        <p:spPr/>
        <p:txBody>
          <a:bodyPr/>
          <a:lstStyle/>
          <a:p>
            <a:pPr marL="0" marR="0" lvl="0" indent="0" algn="l" defTabSz="992764" rtl="0" eaLnBrk="1" fontAlgn="auto" latinLnBrk="0" hangingPunct="1">
              <a:lnSpc>
                <a:spcPct val="100000"/>
              </a:lnSpc>
              <a:spcBef>
                <a:spcPts val="0"/>
              </a:spcBef>
              <a:spcAft>
                <a:spcPts val="0"/>
              </a:spcAft>
              <a:buClrTx/>
              <a:buSzTx/>
              <a:buFontTx/>
              <a:buNone/>
              <a:tabLst/>
              <a:defRPr/>
            </a:pPr>
            <a:r>
              <a:rPr lang="en-US" dirty="0"/>
              <a:t>Photo is from the author's personal collection</a:t>
            </a:r>
          </a:p>
          <a:p>
            <a:endParaRPr lang="en-US" dirty="0"/>
          </a:p>
        </p:txBody>
      </p:sp>
      <p:sp>
        <p:nvSpPr>
          <p:cNvPr id="4" name="Slide Number Placeholder 3"/>
          <p:cNvSpPr>
            <a:spLocks noGrp="1"/>
          </p:cNvSpPr>
          <p:nvPr>
            <p:ph type="sldNum" sz="quarter" idx="5"/>
          </p:nvPr>
        </p:nvSpPr>
        <p:spPr/>
        <p:txBody>
          <a:bodyPr/>
          <a:lstStyle/>
          <a:p>
            <a:fld id="{90DE1CA4-B163-4E89-9292-855D58FD6F4C}" type="slidenum">
              <a:rPr lang="en-GB" smtClean="0"/>
              <a:t>20</a:t>
            </a:fld>
            <a:endParaRPr lang="en-GB"/>
          </a:p>
        </p:txBody>
      </p:sp>
    </p:spTree>
    <p:extLst>
      <p:ext uri="{BB962C8B-B14F-4D97-AF65-F5344CB8AC3E}">
        <p14:creationId xmlns:p14="http://schemas.microsoft.com/office/powerpoint/2010/main" val="122297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1143000"/>
            <a:ext cx="2136775" cy="3086100"/>
          </a:xfrm>
        </p:spPr>
      </p:sp>
      <p:sp>
        <p:nvSpPr>
          <p:cNvPr id="3" name="Notes Placeholder 2"/>
          <p:cNvSpPr>
            <a:spLocks noGrp="1"/>
          </p:cNvSpPr>
          <p:nvPr>
            <p:ph type="body" idx="1"/>
          </p:nvPr>
        </p:nvSpPr>
        <p:spPr/>
        <p:txBody>
          <a:bodyPr/>
          <a:lstStyle/>
          <a:p>
            <a:pPr marL="0" marR="0" lvl="0" indent="0" algn="l" defTabSz="992764" rtl="0" eaLnBrk="1" fontAlgn="auto" latinLnBrk="0" hangingPunct="1">
              <a:lnSpc>
                <a:spcPct val="100000"/>
              </a:lnSpc>
              <a:spcBef>
                <a:spcPts val="0"/>
              </a:spcBef>
              <a:spcAft>
                <a:spcPts val="0"/>
              </a:spcAft>
              <a:buClrTx/>
              <a:buSzTx/>
              <a:buFontTx/>
              <a:buNone/>
              <a:tabLst/>
              <a:defRPr/>
            </a:pPr>
            <a:r>
              <a:rPr lang="en-US" dirty="0"/>
              <a:t>Photo is from the author's personal collection</a:t>
            </a:r>
          </a:p>
          <a:p>
            <a:endParaRPr lang="en-US" dirty="0"/>
          </a:p>
        </p:txBody>
      </p:sp>
      <p:sp>
        <p:nvSpPr>
          <p:cNvPr id="4" name="Slide Number Placeholder 3"/>
          <p:cNvSpPr>
            <a:spLocks noGrp="1"/>
          </p:cNvSpPr>
          <p:nvPr>
            <p:ph type="sldNum" sz="quarter" idx="5"/>
          </p:nvPr>
        </p:nvSpPr>
        <p:spPr/>
        <p:txBody>
          <a:bodyPr/>
          <a:lstStyle/>
          <a:p>
            <a:fld id="{90DE1CA4-B163-4E89-9292-855D58FD6F4C}" type="slidenum">
              <a:rPr lang="en-GB" smtClean="0"/>
              <a:t>21</a:t>
            </a:fld>
            <a:endParaRPr lang="en-GB"/>
          </a:p>
        </p:txBody>
      </p:sp>
    </p:spTree>
    <p:extLst>
      <p:ext uri="{BB962C8B-B14F-4D97-AF65-F5344CB8AC3E}">
        <p14:creationId xmlns:p14="http://schemas.microsoft.com/office/powerpoint/2010/main" val="1386020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1143000"/>
            <a:ext cx="2136775" cy="3086100"/>
          </a:xfrm>
        </p:spPr>
      </p:sp>
      <p:sp>
        <p:nvSpPr>
          <p:cNvPr id="3" name="Notes Placeholder 2"/>
          <p:cNvSpPr>
            <a:spLocks noGrp="1"/>
          </p:cNvSpPr>
          <p:nvPr>
            <p:ph type="body" idx="1"/>
          </p:nvPr>
        </p:nvSpPr>
        <p:spPr/>
        <p:txBody>
          <a:bodyPr/>
          <a:lstStyle/>
          <a:p>
            <a:pPr marL="0" marR="0" lvl="0" indent="0" algn="l" defTabSz="992764" rtl="0" eaLnBrk="1" fontAlgn="auto" latinLnBrk="0" hangingPunct="1">
              <a:lnSpc>
                <a:spcPct val="100000"/>
              </a:lnSpc>
              <a:spcBef>
                <a:spcPts val="0"/>
              </a:spcBef>
              <a:spcAft>
                <a:spcPts val="0"/>
              </a:spcAft>
              <a:buClrTx/>
              <a:buSzTx/>
              <a:buFontTx/>
              <a:buNone/>
              <a:tabLst/>
              <a:defRPr/>
            </a:pPr>
            <a:r>
              <a:rPr lang="en-US" dirty="0"/>
              <a:t>Photo is from the author's personal collection</a:t>
            </a:r>
          </a:p>
          <a:p>
            <a:endParaRPr lang="en-US" dirty="0"/>
          </a:p>
        </p:txBody>
      </p:sp>
      <p:sp>
        <p:nvSpPr>
          <p:cNvPr id="4" name="Slide Number Placeholder 3"/>
          <p:cNvSpPr>
            <a:spLocks noGrp="1"/>
          </p:cNvSpPr>
          <p:nvPr>
            <p:ph type="sldNum" sz="quarter" idx="5"/>
          </p:nvPr>
        </p:nvSpPr>
        <p:spPr/>
        <p:txBody>
          <a:bodyPr/>
          <a:lstStyle/>
          <a:p>
            <a:fld id="{90DE1CA4-B163-4E89-9292-855D58FD6F4C}" type="slidenum">
              <a:rPr lang="en-GB" smtClean="0"/>
              <a:t>22</a:t>
            </a:fld>
            <a:endParaRPr lang="en-GB"/>
          </a:p>
        </p:txBody>
      </p:sp>
    </p:spTree>
    <p:extLst>
      <p:ext uri="{BB962C8B-B14F-4D97-AF65-F5344CB8AC3E}">
        <p14:creationId xmlns:p14="http://schemas.microsoft.com/office/powerpoint/2010/main" val="771282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1143000"/>
            <a:ext cx="2136775" cy="3086100"/>
          </a:xfrm>
        </p:spPr>
      </p:sp>
      <p:sp>
        <p:nvSpPr>
          <p:cNvPr id="3" name="Notes Placeholder 2"/>
          <p:cNvSpPr>
            <a:spLocks noGrp="1"/>
          </p:cNvSpPr>
          <p:nvPr>
            <p:ph type="body" idx="1"/>
          </p:nvPr>
        </p:nvSpPr>
        <p:spPr/>
        <p:txBody>
          <a:bodyPr/>
          <a:lstStyle/>
          <a:p>
            <a:r>
              <a:rPr lang="en-GB" dirty="0">
                <a:hlinkClick r:id="rId3"/>
              </a:rPr>
              <a:t> Caravan Picture: https://yandex.com/images/search?pos=0&amp;url=https%3A%2F%2Ftemp-ca.s3.amazonaws.com%2Fcdn-files%2Fris_ss47803459sst1598610930.png%3FX-Amz-Content-Sha256%3DUNSIGNED-PAYLOAD%26X-Amz-Algorithm%3DAWS4-HMAC-SHA256%26X-Amz-Credential%3DAKIAIDCPACSZZCN62NGQ%252F20200828%252Fus-east-1%252Fs3%252Faws4_request%26X-Amz-Date%3D20200828T103531Z%26X-Amz-SignedHeaders%3Dhost%26X-Amz-Expires%3D300%26X-Amz-Signature%3D5559da2f680418a52f7e0d1ad243555e296188463d3c467de6dd619110810c05&amp;img_url=https%3A%2F%2Fstatic.dezeen.com%2Fuploads%2F2016%2F11%2Fdojo-wheels-caravan-transport-mobile-office-interior-design-five-am-belgium-architizer-a-awards-2016_dezeen_sq.jpg&amp;rpt=imagelike&amp;source=collections</a:t>
            </a:r>
          </a:p>
          <a:p>
            <a:endParaRPr lang="en-GB" dirty="0">
              <a:hlinkClick r:id="rId3"/>
            </a:endParaRPr>
          </a:p>
          <a:p>
            <a:r>
              <a:rPr lang="en-GB" dirty="0">
                <a:hlinkClick r:id="rId3"/>
              </a:rPr>
              <a:t>2. Google maps</a:t>
            </a:r>
          </a:p>
          <a:p>
            <a:endParaRPr lang="en-GB" dirty="0">
              <a:hlinkClick r:id="rId3"/>
            </a:endParaRPr>
          </a:p>
          <a:p>
            <a:r>
              <a:rPr lang="en-GB" dirty="0">
                <a:hlinkClick r:id="rId3"/>
              </a:rPr>
              <a:t>https://www.google.com/search?q=caravan&amp;rlz=1C1CHBF_en-GBAU907AU907&amp;sxsrf=ALeKk02f9tetfC16gbB2UCumzRAKydFiQg:1598161753594&amp;source=lnms&amp;tbm=I</a:t>
            </a:r>
            <a:endParaRPr lang="en-GB" dirty="0"/>
          </a:p>
          <a:p>
            <a:endParaRPr lang="en-GB" dirty="0"/>
          </a:p>
          <a:p>
            <a:r>
              <a:rPr lang="en-GB" dirty="0"/>
              <a:t>Maps: Google Maps, St Arnaud and Emu</a:t>
            </a:r>
          </a:p>
        </p:txBody>
      </p:sp>
      <p:sp>
        <p:nvSpPr>
          <p:cNvPr id="4" name="Slide Number Placeholder 3"/>
          <p:cNvSpPr>
            <a:spLocks noGrp="1"/>
          </p:cNvSpPr>
          <p:nvPr>
            <p:ph type="sldNum" sz="quarter" idx="5"/>
          </p:nvPr>
        </p:nvSpPr>
        <p:spPr/>
        <p:txBody>
          <a:bodyPr/>
          <a:lstStyle/>
          <a:p>
            <a:fld id="{90DE1CA4-B163-4E89-9292-855D58FD6F4C}" type="slidenum">
              <a:rPr lang="en-GB" smtClean="0"/>
              <a:t>4</a:t>
            </a:fld>
            <a:endParaRPr lang="en-GB"/>
          </a:p>
        </p:txBody>
      </p:sp>
    </p:spTree>
    <p:extLst>
      <p:ext uri="{BB962C8B-B14F-4D97-AF65-F5344CB8AC3E}">
        <p14:creationId xmlns:p14="http://schemas.microsoft.com/office/powerpoint/2010/main" val="927068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1143000"/>
            <a:ext cx="2136775" cy="3086100"/>
          </a:xfrm>
        </p:spPr>
      </p:sp>
      <p:sp>
        <p:nvSpPr>
          <p:cNvPr id="3" name="Notes Placeholder 2"/>
          <p:cNvSpPr>
            <a:spLocks noGrp="1"/>
          </p:cNvSpPr>
          <p:nvPr>
            <p:ph type="body" idx="1"/>
          </p:nvPr>
        </p:nvSpPr>
        <p:spPr/>
        <p:txBody>
          <a:bodyPr/>
          <a:lstStyle/>
          <a:p>
            <a:r>
              <a:rPr lang="en-US" dirty="0"/>
              <a:t>Photo is from the author's personal collection</a:t>
            </a:r>
          </a:p>
        </p:txBody>
      </p:sp>
      <p:sp>
        <p:nvSpPr>
          <p:cNvPr id="4" name="Slide Number Placeholder 3"/>
          <p:cNvSpPr>
            <a:spLocks noGrp="1"/>
          </p:cNvSpPr>
          <p:nvPr>
            <p:ph type="sldNum" sz="quarter" idx="5"/>
          </p:nvPr>
        </p:nvSpPr>
        <p:spPr/>
        <p:txBody>
          <a:bodyPr/>
          <a:lstStyle/>
          <a:p>
            <a:fld id="{90DE1CA4-B163-4E89-9292-855D58FD6F4C}" type="slidenum">
              <a:rPr lang="en-GB" smtClean="0"/>
              <a:t>6</a:t>
            </a:fld>
            <a:endParaRPr lang="en-GB"/>
          </a:p>
        </p:txBody>
      </p:sp>
    </p:spTree>
    <p:extLst>
      <p:ext uri="{BB962C8B-B14F-4D97-AF65-F5344CB8AC3E}">
        <p14:creationId xmlns:p14="http://schemas.microsoft.com/office/powerpoint/2010/main" val="39568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1143000"/>
            <a:ext cx="2136775" cy="3086100"/>
          </a:xfrm>
        </p:spPr>
      </p:sp>
      <p:sp>
        <p:nvSpPr>
          <p:cNvPr id="3" name="Notes Placeholder 2"/>
          <p:cNvSpPr>
            <a:spLocks noGrp="1"/>
          </p:cNvSpPr>
          <p:nvPr>
            <p:ph type="body" idx="1"/>
          </p:nvPr>
        </p:nvSpPr>
        <p:spPr/>
        <p:txBody>
          <a:bodyPr/>
          <a:lstStyle/>
          <a:p>
            <a:pPr marL="0" marR="0" lvl="0" indent="0" algn="l" defTabSz="992764" rtl="0" eaLnBrk="1" fontAlgn="auto" latinLnBrk="0" hangingPunct="1">
              <a:lnSpc>
                <a:spcPct val="100000"/>
              </a:lnSpc>
              <a:spcBef>
                <a:spcPts val="0"/>
              </a:spcBef>
              <a:spcAft>
                <a:spcPts val="0"/>
              </a:spcAft>
              <a:buClrTx/>
              <a:buSzTx/>
              <a:buFontTx/>
              <a:buNone/>
              <a:tabLst/>
              <a:defRPr/>
            </a:pPr>
            <a:r>
              <a:rPr lang="en-US" dirty="0"/>
              <a:t>Photo is from the author's personal collection</a:t>
            </a:r>
          </a:p>
          <a:p>
            <a:endParaRPr lang="en-US" dirty="0"/>
          </a:p>
        </p:txBody>
      </p:sp>
      <p:sp>
        <p:nvSpPr>
          <p:cNvPr id="4" name="Slide Number Placeholder 3"/>
          <p:cNvSpPr>
            <a:spLocks noGrp="1"/>
          </p:cNvSpPr>
          <p:nvPr>
            <p:ph type="sldNum" sz="quarter" idx="5"/>
          </p:nvPr>
        </p:nvSpPr>
        <p:spPr/>
        <p:txBody>
          <a:bodyPr/>
          <a:lstStyle/>
          <a:p>
            <a:fld id="{90DE1CA4-B163-4E89-9292-855D58FD6F4C}" type="slidenum">
              <a:rPr lang="en-GB" smtClean="0"/>
              <a:t>7</a:t>
            </a:fld>
            <a:endParaRPr lang="en-GB"/>
          </a:p>
        </p:txBody>
      </p:sp>
    </p:spTree>
    <p:extLst>
      <p:ext uri="{BB962C8B-B14F-4D97-AF65-F5344CB8AC3E}">
        <p14:creationId xmlns:p14="http://schemas.microsoft.com/office/powerpoint/2010/main" val="3500041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1143000"/>
            <a:ext cx="2136775" cy="3086100"/>
          </a:xfrm>
        </p:spPr>
      </p:sp>
      <p:sp>
        <p:nvSpPr>
          <p:cNvPr id="3" name="Notes Placeholder 2"/>
          <p:cNvSpPr>
            <a:spLocks noGrp="1"/>
          </p:cNvSpPr>
          <p:nvPr>
            <p:ph type="body" idx="1"/>
          </p:nvPr>
        </p:nvSpPr>
        <p:spPr/>
        <p:txBody>
          <a:bodyPr/>
          <a:lstStyle/>
          <a:p>
            <a:r>
              <a:rPr lang="en-US" dirty="0"/>
              <a:t>Photo is from the author's personal collection</a:t>
            </a:r>
          </a:p>
        </p:txBody>
      </p:sp>
      <p:sp>
        <p:nvSpPr>
          <p:cNvPr id="4" name="Slide Number Placeholder 3"/>
          <p:cNvSpPr>
            <a:spLocks noGrp="1"/>
          </p:cNvSpPr>
          <p:nvPr>
            <p:ph type="sldNum" sz="quarter" idx="5"/>
          </p:nvPr>
        </p:nvSpPr>
        <p:spPr/>
        <p:txBody>
          <a:bodyPr/>
          <a:lstStyle/>
          <a:p>
            <a:fld id="{90DE1CA4-B163-4E89-9292-855D58FD6F4C}" type="slidenum">
              <a:rPr lang="en-GB" smtClean="0"/>
              <a:t>8</a:t>
            </a:fld>
            <a:endParaRPr lang="en-GB"/>
          </a:p>
        </p:txBody>
      </p:sp>
    </p:spTree>
    <p:extLst>
      <p:ext uri="{BB962C8B-B14F-4D97-AF65-F5344CB8AC3E}">
        <p14:creationId xmlns:p14="http://schemas.microsoft.com/office/powerpoint/2010/main" val="1064307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1143000"/>
            <a:ext cx="2136775" cy="3086100"/>
          </a:xfrm>
        </p:spPr>
      </p:sp>
      <p:sp>
        <p:nvSpPr>
          <p:cNvPr id="3" name="Notes Placeholder 2"/>
          <p:cNvSpPr>
            <a:spLocks noGrp="1"/>
          </p:cNvSpPr>
          <p:nvPr>
            <p:ph type="body" idx="1"/>
          </p:nvPr>
        </p:nvSpPr>
        <p:spPr/>
        <p:txBody>
          <a:bodyPr/>
          <a:lstStyle/>
          <a:p>
            <a:r>
              <a:rPr lang="en-US" dirty="0"/>
              <a:t>Photo is from the author's personal collection</a:t>
            </a:r>
          </a:p>
        </p:txBody>
      </p:sp>
      <p:sp>
        <p:nvSpPr>
          <p:cNvPr id="4" name="Slide Number Placeholder 3"/>
          <p:cNvSpPr>
            <a:spLocks noGrp="1"/>
          </p:cNvSpPr>
          <p:nvPr>
            <p:ph type="sldNum" sz="quarter" idx="5"/>
          </p:nvPr>
        </p:nvSpPr>
        <p:spPr/>
        <p:txBody>
          <a:bodyPr/>
          <a:lstStyle/>
          <a:p>
            <a:fld id="{90DE1CA4-B163-4E89-9292-855D58FD6F4C}" type="slidenum">
              <a:rPr lang="en-GB" smtClean="0"/>
              <a:t>9</a:t>
            </a:fld>
            <a:endParaRPr lang="en-GB"/>
          </a:p>
        </p:txBody>
      </p:sp>
    </p:spTree>
    <p:extLst>
      <p:ext uri="{BB962C8B-B14F-4D97-AF65-F5344CB8AC3E}">
        <p14:creationId xmlns:p14="http://schemas.microsoft.com/office/powerpoint/2010/main" val="2889353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1143000"/>
            <a:ext cx="2136775" cy="3086100"/>
          </a:xfrm>
        </p:spPr>
      </p:sp>
      <p:sp>
        <p:nvSpPr>
          <p:cNvPr id="3" name="Notes Placeholder 2"/>
          <p:cNvSpPr>
            <a:spLocks noGrp="1"/>
          </p:cNvSpPr>
          <p:nvPr>
            <p:ph type="body" idx="1"/>
          </p:nvPr>
        </p:nvSpPr>
        <p:spPr/>
        <p:txBody>
          <a:bodyPr/>
          <a:lstStyle/>
          <a:p>
            <a:pPr marL="0" marR="0" lvl="0" indent="0" algn="l" defTabSz="992764" rtl="0" eaLnBrk="1" fontAlgn="auto" latinLnBrk="0" hangingPunct="1">
              <a:lnSpc>
                <a:spcPct val="100000"/>
              </a:lnSpc>
              <a:spcBef>
                <a:spcPts val="0"/>
              </a:spcBef>
              <a:spcAft>
                <a:spcPts val="0"/>
              </a:spcAft>
              <a:buClrTx/>
              <a:buSzTx/>
              <a:buFontTx/>
              <a:buNone/>
              <a:tabLst/>
              <a:defRPr/>
            </a:pPr>
            <a:r>
              <a:rPr lang="en-AU" sz="1303" b="0" i="0" u="none" strike="noStrike" kern="1200" dirty="0">
                <a:solidFill>
                  <a:schemeClr val="tx1"/>
                </a:solidFill>
                <a:effectLst/>
                <a:latin typeface="+mn-lt"/>
                <a:ea typeface="+mn-ea"/>
                <a:cs typeface="+mn-cs"/>
                <a:hlinkClick r:id="rId3"/>
              </a:rPr>
              <a:t>"Silver Princess"</a:t>
            </a:r>
            <a:r>
              <a:rPr lang="en-AU" sz="1303" b="0" i="0" kern="1200" dirty="0">
                <a:solidFill>
                  <a:schemeClr val="tx1"/>
                </a:solidFill>
                <a:effectLst/>
                <a:latin typeface="+mn-lt"/>
                <a:ea typeface="+mn-ea"/>
                <a:cs typeface="+mn-cs"/>
              </a:rPr>
              <a:t> by </a:t>
            </a:r>
            <a:r>
              <a:rPr lang="en-AU" sz="1303" b="0" i="0" u="none" strike="noStrike" kern="1200" dirty="0">
                <a:solidFill>
                  <a:schemeClr val="tx1"/>
                </a:solidFill>
                <a:effectLst/>
                <a:latin typeface="+mn-lt"/>
                <a:ea typeface="+mn-ea"/>
                <a:cs typeface="+mn-cs"/>
                <a:hlinkClick r:id="rId4"/>
              </a:rPr>
              <a:t>Tatters ✾</a:t>
            </a:r>
            <a:r>
              <a:rPr lang="en-AU" sz="1303" b="0" i="0" kern="1200" dirty="0">
                <a:solidFill>
                  <a:schemeClr val="tx1"/>
                </a:solidFill>
                <a:effectLst/>
                <a:latin typeface="+mn-lt"/>
                <a:ea typeface="+mn-ea"/>
                <a:cs typeface="+mn-cs"/>
              </a:rPr>
              <a:t> is licensed under </a:t>
            </a:r>
            <a:r>
              <a:rPr lang="en-AU" sz="1303" b="0" i="0" u="none" strike="noStrike" kern="1200" dirty="0">
                <a:solidFill>
                  <a:schemeClr val="tx1"/>
                </a:solidFill>
                <a:effectLst/>
                <a:latin typeface="+mn-lt"/>
                <a:ea typeface="+mn-ea"/>
                <a:cs typeface="+mn-cs"/>
                <a:hlinkClick r:id="rId5"/>
              </a:rPr>
              <a:t>CC BY 2.0</a:t>
            </a:r>
            <a:endParaRPr lang="en-US" dirty="0"/>
          </a:p>
        </p:txBody>
      </p:sp>
      <p:sp>
        <p:nvSpPr>
          <p:cNvPr id="4" name="Slide Number Placeholder 3"/>
          <p:cNvSpPr>
            <a:spLocks noGrp="1"/>
          </p:cNvSpPr>
          <p:nvPr>
            <p:ph type="sldNum" sz="quarter" idx="5"/>
          </p:nvPr>
        </p:nvSpPr>
        <p:spPr/>
        <p:txBody>
          <a:bodyPr/>
          <a:lstStyle/>
          <a:p>
            <a:fld id="{90DE1CA4-B163-4E89-9292-855D58FD6F4C}" type="slidenum">
              <a:rPr lang="en-GB" smtClean="0"/>
              <a:t>10</a:t>
            </a:fld>
            <a:endParaRPr lang="en-GB"/>
          </a:p>
        </p:txBody>
      </p:sp>
    </p:spTree>
    <p:extLst>
      <p:ext uri="{BB962C8B-B14F-4D97-AF65-F5344CB8AC3E}">
        <p14:creationId xmlns:p14="http://schemas.microsoft.com/office/powerpoint/2010/main" val="348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1143000"/>
            <a:ext cx="2136775" cy="3086100"/>
          </a:xfrm>
        </p:spPr>
      </p:sp>
      <p:sp>
        <p:nvSpPr>
          <p:cNvPr id="3" name="Notes Placeholder 2"/>
          <p:cNvSpPr>
            <a:spLocks noGrp="1"/>
          </p:cNvSpPr>
          <p:nvPr>
            <p:ph type="body" idx="1"/>
          </p:nvPr>
        </p:nvSpPr>
        <p:spPr/>
        <p:txBody>
          <a:bodyPr/>
          <a:lstStyle/>
          <a:p>
            <a:pPr marL="0" marR="0" lvl="0" indent="0" algn="l" defTabSz="992764" rtl="0" eaLnBrk="1" fontAlgn="auto" latinLnBrk="0" hangingPunct="1">
              <a:lnSpc>
                <a:spcPct val="100000"/>
              </a:lnSpc>
              <a:spcBef>
                <a:spcPts val="0"/>
              </a:spcBef>
              <a:spcAft>
                <a:spcPts val="0"/>
              </a:spcAft>
              <a:buClrTx/>
              <a:buSzTx/>
              <a:buFontTx/>
              <a:buNone/>
              <a:tabLst/>
              <a:defRPr/>
            </a:pPr>
            <a:r>
              <a:rPr lang="en-US" dirty="0"/>
              <a:t>Photo is from the author's personal collection</a:t>
            </a:r>
          </a:p>
          <a:p>
            <a:endParaRPr lang="en-US" dirty="0"/>
          </a:p>
        </p:txBody>
      </p:sp>
      <p:sp>
        <p:nvSpPr>
          <p:cNvPr id="4" name="Slide Number Placeholder 3"/>
          <p:cNvSpPr>
            <a:spLocks noGrp="1"/>
          </p:cNvSpPr>
          <p:nvPr>
            <p:ph type="sldNum" sz="quarter" idx="5"/>
          </p:nvPr>
        </p:nvSpPr>
        <p:spPr/>
        <p:txBody>
          <a:bodyPr/>
          <a:lstStyle/>
          <a:p>
            <a:fld id="{90DE1CA4-B163-4E89-9292-855D58FD6F4C}" type="slidenum">
              <a:rPr lang="en-GB" smtClean="0"/>
              <a:t>11</a:t>
            </a:fld>
            <a:endParaRPr lang="en-GB"/>
          </a:p>
        </p:txBody>
      </p:sp>
    </p:spTree>
    <p:extLst>
      <p:ext uri="{BB962C8B-B14F-4D97-AF65-F5344CB8AC3E}">
        <p14:creationId xmlns:p14="http://schemas.microsoft.com/office/powerpoint/2010/main" val="1971544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1143000"/>
            <a:ext cx="2136775" cy="3086100"/>
          </a:xfrm>
        </p:spPr>
      </p:sp>
      <p:sp>
        <p:nvSpPr>
          <p:cNvPr id="3" name="Notes Placeholder 2"/>
          <p:cNvSpPr>
            <a:spLocks noGrp="1"/>
          </p:cNvSpPr>
          <p:nvPr>
            <p:ph type="body" idx="1"/>
          </p:nvPr>
        </p:nvSpPr>
        <p:spPr/>
        <p:txBody>
          <a:bodyPr/>
          <a:lstStyle/>
          <a:p>
            <a:pPr marL="0" marR="0" lvl="0" indent="0" algn="l" defTabSz="992764" rtl="0" eaLnBrk="1" fontAlgn="auto" latinLnBrk="0" hangingPunct="1">
              <a:lnSpc>
                <a:spcPct val="100000"/>
              </a:lnSpc>
              <a:spcBef>
                <a:spcPts val="0"/>
              </a:spcBef>
              <a:spcAft>
                <a:spcPts val="0"/>
              </a:spcAft>
              <a:buClrTx/>
              <a:buSzTx/>
              <a:buFontTx/>
              <a:buNone/>
              <a:tabLst/>
              <a:defRPr/>
            </a:pPr>
            <a:r>
              <a:rPr lang="en-AU" sz="1303" b="0" i="0" u="none" strike="noStrike" kern="1200" dirty="0">
                <a:solidFill>
                  <a:schemeClr val="tx1"/>
                </a:solidFill>
                <a:effectLst/>
                <a:latin typeface="+mn-lt"/>
                <a:ea typeface="+mn-ea"/>
                <a:cs typeface="+mn-cs"/>
                <a:hlinkClick r:id="rId3"/>
              </a:rPr>
              <a:t>"Murray River in Flood, Australia"</a:t>
            </a:r>
            <a:r>
              <a:rPr lang="en-AU" sz="1303" b="0" i="0" kern="1200" dirty="0">
                <a:solidFill>
                  <a:schemeClr val="tx1"/>
                </a:solidFill>
                <a:effectLst/>
                <a:latin typeface="+mn-lt"/>
                <a:ea typeface="+mn-ea"/>
                <a:cs typeface="+mn-cs"/>
              </a:rPr>
              <a:t> by </a:t>
            </a:r>
            <a:r>
              <a:rPr lang="en-AU" sz="1303" b="0" i="0" u="none" strike="noStrike" kern="1200" dirty="0">
                <a:solidFill>
                  <a:schemeClr val="tx1"/>
                </a:solidFill>
                <a:effectLst/>
                <a:latin typeface="+mn-lt"/>
                <a:ea typeface="+mn-ea"/>
                <a:cs typeface="+mn-cs"/>
                <a:hlinkClick r:id="rId4"/>
              </a:rPr>
              <a:t>water.alternatives</a:t>
            </a:r>
            <a:r>
              <a:rPr lang="en-AU" sz="1303" b="0" i="0" kern="1200" dirty="0">
                <a:solidFill>
                  <a:schemeClr val="tx1"/>
                </a:solidFill>
                <a:effectLst/>
                <a:latin typeface="+mn-lt"/>
                <a:ea typeface="+mn-ea"/>
                <a:cs typeface="+mn-cs"/>
              </a:rPr>
              <a:t> is licensed under </a:t>
            </a:r>
            <a:r>
              <a:rPr lang="en-AU" sz="1303" b="0" i="0" u="none" strike="noStrike" kern="1200" dirty="0">
                <a:solidFill>
                  <a:schemeClr val="tx1"/>
                </a:solidFill>
                <a:effectLst/>
                <a:latin typeface="+mn-lt"/>
                <a:ea typeface="+mn-ea"/>
                <a:cs typeface="+mn-cs"/>
                <a:hlinkClick r:id="rId5"/>
              </a:rPr>
              <a:t>CC BY-NC 2.0</a:t>
            </a:r>
            <a:endParaRPr lang="en-US" dirty="0"/>
          </a:p>
        </p:txBody>
      </p:sp>
      <p:sp>
        <p:nvSpPr>
          <p:cNvPr id="4" name="Slide Number Placeholder 3"/>
          <p:cNvSpPr>
            <a:spLocks noGrp="1"/>
          </p:cNvSpPr>
          <p:nvPr>
            <p:ph type="sldNum" sz="quarter" idx="5"/>
          </p:nvPr>
        </p:nvSpPr>
        <p:spPr/>
        <p:txBody>
          <a:bodyPr/>
          <a:lstStyle/>
          <a:p>
            <a:fld id="{90DE1CA4-B163-4E89-9292-855D58FD6F4C}" type="slidenum">
              <a:rPr lang="en-GB" smtClean="0"/>
              <a:t>12</a:t>
            </a:fld>
            <a:endParaRPr lang="en-GB"/>
          </a:p>
        </p:txBody>
      </p:sp>
    </p:spTree>
    <p:extLst>
      <p:ext uri="{BB962C8B-B14F-4D97-AF65-F5344CB8AC3E}">
        <p14:creationId xmlns:p14="http://schemas.microsoft.com/office/powerpoint/2010/main" val="3324660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7588"/>
          </a:xfrm>
          <a:prstGeom prst="rect">
            <a:avLst/>
          </a:prstGeom>
        </p:spPr>
      </p:pic>
      <p:sp>
        <p:nvSpPr>
          <p:cNvPr id="2" name="Title 1"/>
          <p:cNvSpPr>
            <a:spLocks noGrp="1"/>
          </p:cNvSpPr>
          <p:nvPr>
            <p:ph type="ctrTitle"/>
          </p:nvPr>
        </p:nvSpPr>
        <p:spPr>
          <a:xfrm>
            <a:off x="1441450" y="2617556"/>
            <a:ext cx="3981650" cy="2189454"/>
          </a:xfrm>
        </p:spPr>
        <p:txBody>
          <a:bodyPr anchor="b">
            <a:noAutofit/>
          </a:bodyPr>
          <a:lstStyle>
            <a:lvl1pPr algn="ctr">
              <a:defRPr sz="3600">
                <a:effectLst/>
              </a:defRPr>
            </a:lvl1pPr>
          </a:lstStyle>
          <a:p>
            <a:r>
              <a:rPr lang="en-GB"/>
              <a:t>Click to edit Master title style</a:t>
            </a:r>
            <a:endParaRPr lang="en-US" dirty="0"/>
          </a:p>
        </p:txBody>
      </p:sp>
      <p:sp>
        <p:nvSpPr>
          <p:cNvPr id="3" name="Subtitle 2"/>
          <p:cNvSpPr>
            <a:spLocks noGrp="1"/>
          </p:cNvSpPr>
          <p:nvPr>
            <p:ph type="subTitle" idx="1"/>
          </p:nvPr>
        </p:nvSpPr>
        <p:spPr>
          <a:xfrm>
            <a:off x="1441450" y="5198418"/>
            <a:ext cx="3981650" cy="1990259"/>
          </a:xfrm>
        </p:spPr>
        <p:txBody>
          <a:bodyPr anchor="t">
            <a:normAutofit/>
          </a:bodyPr>
          <a:lstStyle>
            <a:lvl1pPr marL="0" indent="0" algn="ctr">
              <a:buNone/>
              <a:defRPr sz="15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4549063" y="7302262"/>
            <a:ext cx="504957" cy="403642"/>
          </a:xfrm>
        </p:spPr>
        <p:txBody>
          <a:bodyPr/>
          <a:lstStyle/>
          <a:p>
            <a:fld id="{F8B9438B-8A10-6447-BBCD-DED0FCEC0B26}" type="datetime1">
              <a:rPr lang="en-AU" smtClean="0"/>
              <a:t>23/11/2020</a:t>
            </a:fld>
            <a:endParaRPr lang="en-AU"/>
          </a:p>
        </p:txBody>
      </p:sp>
      <p:sp>
        <p:nvSpPr>
          <p:cNvPr id="5" name="Footer Placeholder 4"/>
          <p:cNvSpPr>
            <a:spLocks noGrp="1"/>
          </p:cNvSpPr>
          <p:nvPr>
            <p:ph type="ftr" sz="quarter" idx="11"/>
          </p:nvPr>
        </p:nvSpPr>
        <p:spPr>
          <a:xfrm>
            <a:off x="1441451" y="7302262"/>
            <a:ext cx="3048645" cy="403642"/>
          </a:xfrm>
        </p:spPr>
        <p:txBody>
          <a:bodyPr/>
          <a:lstStyle/>
          <a:p>
            <a:r>
              <a:rPr lang="en-AU"/>
              <a:t>Rotary Club of Canterbury: Let's Stay Connected Project</a:t>
            </a:r>
          </a:p>
        </p:txBody>
      </p:sp>
      <p:sp>
        <p:nvSpPr>
          <p:cNvPr id="6" name="Slide Number Placeholder 5"/>
          <p:cNvSpPr>
            <a:spLocks noGrp="1"/>
          </p:cNvSpPr>
          <p:nvPr>
            <p:ph type="sldNum" sz="quarter" idx="12"/>
          </p:nvPr>
        </p:nvSpPr>
        <p:spPr>
          <a:xfrm>
            <a:off x="5112988" y="7302262"/>
            <a:ext cx="310112" cy="403642"/>
          </a:xfrm>
        </p:spPr>
        <p:txBody>
          <a:bodyPr/>
          <a:lstStyle/>
          <a:p>
            <a:fld id="{3CDEA7EE-1698-4F21-B645-A2D4501230E4}" type="slidenum">
              <a:rPr lang="en-AU" smtClean="0"/>
              <a:t>‹#›</a:t>
            </a:fld>
            <a:endParaRPr lang="en-AU"/>
          </a:p>
        </p:txBody>
      </p:sp>
      <p:cxnSp>
        <p:nvCxnSpPr>
          <p:cNvPr id="15" name="Straight Connector 14"/>
          <p:cNvCxnSpPr/>
          <p:nvPr/>
        </p:nvCxnSpPr>
        <p:spPr>
          <a:xfrm>
            <a:off x="1514869" y="5014946"/>
            <a:ext cx="383481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4052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649" y="6956714"/>
            <a:ext cx="5099051" cy="818753"/>
          </a:xfrm>
        </p:spPr>
        <p:txBody>
          <a:bodyPr anchor="b">
            <a:normAutofit/>
          </a:bodyPr>
          <a:lstStyle>
            <a:lvl1pPr algn="ctr">
              <a:defRPr sz="18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769695" y="1492254"/>
            <a:ext cx="5318612" cy="4855945"/>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GB"/>
              <a:t>Click icon to add picture</a:t>
            </a:r>
            <a:endParaRPr lang="en-US" dirty="0"/>
          </a:p>
        </p:txBody>
      </p:sp>
      <p:sp>
        <p:nvSpPr>
          <p:cNvPr id="4" name="Text Placeholder 3"/>
          <p:cNvSpPr>
            <a:spLocks noGrp="1"/>
          </p:cNvSpPr>
          <p:nvPr>
            <p:ph type="body" sz="half" idx="2"/>
          </p:nvPr>
        </p:nvSpPr>
        <p:spPr>
          <a:xfrm>
            <a:off x="882649" y="7775467"/>
            <a:ext cx="5099051" cy="713254"/>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Date Placeholder 4"/>
          <p:cNvSpPr>
            <a:spLocks noGrp="1"/>
          </p:cNvSpPr>
          <p:nvPr>
            <p:ph type="dt" sz="half" idx="10"/>
          </p:nvPr>
        </p:nvSpPr>
        <p:spPr/>
        <p:txBody>
          <a:bodyPr/>
          <a:lstStyle/>
          <a:p>
            <a:fld id="{0FD96427-BE3E-8E42-A8F1-1B1321751CFB}" type="datetime1">
              <a:rPr lang="en-AU" smtClean="0"/>
              <a:t>23/11/2020</a:t>
            </a:fld>
            <a:endParaRPr lang="en-AU"/>
          </a:p>
        </p:txBody>
      </p:sp>
      <p:sp>
        <p:nvSpPr>
          <p:cNvPr id="6" name="Footer Placeholder 5"/>
          <p:cNvSpPr>
            <a:spLocks noGrp="1"/>
          </p:cNvSpPr>
          <p:nvPr>
            <p:ph type="ftr" sz="quarter" idx="11"/>
          </p:nvPr>
        </p:nvSpPr>
        <p:spPr/>
        <p:txBody>
          <a:bodyPr/>
          <a:lstStyle/>
          <a:p>
            <a:r>
              <a:rPr lang="en-AU"/>
              <a:t>Rotary Club of Canterbury: Let's Stay Connected Project</a:t>
            </a:r>
          </a:p>
        </p:txBody>
      </p:sp>
      <p:sp>
        <p:nvSpPr>
          <p:cNvPr id="7" name="Slide Number Placeholder 6"/>
          <p:cNvSpPr>
            <a:spLocks noGrp="1"/>
          </p:cNvSpPr>
          <p:nvPr>
            <p:ph type="sldNum" sz="quarter" idx="12"/>
          </p:nvPr>
        </p:nvSpPr>
        <p:spPr/>
        <p:txBody>
          <a:bodyPr/>
          <a:lstStyle/>
          <a:p>
            <a:fld id="{3CDEA7EE-1698-4F21-B645-A2D4501230E4}" type="slidenum">
              <a:rPr lang="en-AU" smtClean="0"/>
              <a:t>‹#›</a:t>
            </a:fld>
            <a:endParaRPr lang="en-AU"/>
          </a:p>
        </p:txBody>
      </p:sp>
    </p:spTree>
    <p:extLst>
      <p:ext uri="{BB962C8B-B14F-4D97-AF65-F5344CB8AC3E}">
        <p14:creationId xmlns:p14="http://schemas.microsoft.com/office/powerpoint/2010/main" val="2689804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82649" y="1310138"/>
            <a:ext cx="5099051" cy="4475404"/>
          </a:xfrm>
        </p:spPr>
        <p:txBody>
          <a:bodyPr anchor="ctr">
            <a:normAutofit/>
          </a:bodyPr>
          <a:lstStyle>
            <a:lvl1pPr algn="ctr">
              <a:defRPr sz="2400" b="0" cap="none"/>
            </a:lvl1pPr>
          </a:lstStyle>
          <a:p>
            <a:r>
              <a:rPr lang="en-GB"/>
              <a:t>Click to edit Master title style</a:t>
            </a:r>
            <a:endParaRPr lang="en-US" dirty="0"/>
          </a:p>
        </p:txBody>
      </p:sp>
      <p:sp>
        <p:nvSpPr>
          <p:cNvPr id="3" name="Text Placeholder 2"/>
          <p:cNvSpPr>
            <a:spLocks noGrp="1"/>
          </p:cNvSpPr>
          <p:nvPr>
            <p:ph type="body" idx="1"/>
          </p:nvPr>
        </p:nvSpPr>
        <p:spPr>
          <a:xfrm>
            <a:off x="882649" y="6176952"/>
            <a:ext cx="5099052" cy="2311773"/>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D8BDC99-250C-6D42-91FF-71A828B2B244}" type="datetime1">
              <a:rPr lang="en-AU" smtClean="0"/>
              <a:t>23/11/2020</a:t>
            </a:fld>
            <a:endParaRPr lang="en-AU"/>
          </a:p>
        </p:txBody>
      </p:sp>
      <p:sp>
        <p:nvSpPr>
          <p:cNvPr id="5" name="Footer Placeholder 4"/>
          <p:cNvSpPr>
            <a:spLocks noGrp="1"/>
          </p:cNvSpPr>
          <p:nvPr>
            <p:ph type="ftr" sz="quarter" idx="11"/>
          </p:nvPr>
        </p:nvSpPr>
        <p:spPr/>
        <p:txBody>
          <a:bodyPr/>
          <a:lstStyle/>
          <a:p>
            <a:r>
              <a:rPr lang="en-AU"/>
              <a:t>Rotary Club of Canterbury: Let's Stay Connected Project</a:t>
            </a:r>
          </a:p>
        </p:txBody>
      </p:sp>
      <p:sp>
        <p:nvSpPr>
          <p:cNvPr id="6" name="Slide Number Placeholder 5"/>
          <p:cNvSpPr>
            <a:spLocks noGrp="1"/>
          </p:cNvSpPr>
          <p:nvPr>
            <p:ph type="sldNum" sz="quarter" idx="12"/>
          </p:nvPr>
        </p:nvSpPr>
        <p:spPr/>
        <p:txBody>
          <a:bodyPr/>
          <a:lstStyle/>
          <a:p>
            <a:fld id="{3CDEA7EE-1698-4F21-B645-A2D4501230E4}" type="slidenum">
              <a:rPr lang="en-AU" smtClean="0"/>
              <a:t>‹#›</a:t>
            </a:fld>
            <a:endParaRPr lang="en-AU"/>
          </a:p>
        </p:txBody>
      </p:sp>
      <p:cxnSp>
        <p:nvCxnSpPr>
          <p:cNvPr id="15" name="Straight Connector 14"/>
          <p:cNvCxnSpPr/>
          <p:nvPr/>
        </p:nvCxnSpPr>
        <p:spPr>
          <a:xfrm>
            <a:off x="958849" y="5981246"/>
            <a:ext cx="495481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2541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0750" y="1418863"/>
            <a:ext cx="4800188" cy="3424847"/>
          </a:xfrm>
        </p:spPr>
        <p:txBody>
          <a:bodyPr anchor="ctr">
            <a:normAutofit/>
          </a:bodyPr>
          <a:lstStyle>
            <a:lvl1pPr algn="ctr">
              <a:defRPr sz="24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200150" y="4843709"/>
            <a:ext cx="4419599" cy="941832"/>
          </a:xfrm>
        </p:spPr>
        <p:txBody>
          <a:bodyPr anchor="ctr">
            <a:normAutofit/>
          </a:bodyPr>
          <a:lstStyle>
            <a:lvl1pPr marL="0" indent="0" algn="r">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GB"/>
              <a:t>Click to edit Master text styles</a:t>
            </a:r>
          </a:p>
        </p:txBody>
      </p:sp>
      <p:sp>
        <p:nvSpPr>
          <p:cNvPr id="3" name="Text Placeholder 2"/>
          <p:cNvSpPr>
            <a:spLocks noGrp="1"/>
          </p:cNvSpPr>
          <p:nvPr>
            <p:ph type="body" idx="1"/>
          </p:nvPr>
        </p:nvSpPr>
        <p:spPr>
          <a:xfrm>
            <a:off x="882647" y="6274807"/>
            <a:ext cx="5099054" cy="2213918"/>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E05A8E4-965E-644D-B5A4-827B7CD0D267}" type="datetime1">
              <a:rPr lang="en-AU" smtClean="0"/>
              <a:t>23/11/2020</a:t>
            </a:fld>
            <a:endParaRPr lang="en-AU"/>
          </a:p>
        </p:txBody>
      </p:sp>
      <p:sp>
        <p:nvSpPr>
          <p:cNvPr id="5" name="Footer Placeholder 4"/>
          <p:cNvSpPr>
            <a:spLocks noGrp="1"/>
          </p:cNvSpPr>
          <p:nvPr>
            <p:ph type="ftr" sz="quarter" idx="11"/>
          </p:nvPr>
        </p:nvSpPr>
        <p:spPr/>
        <p:txBody>
          <a:bodyPr/>
          <a:lstStyle/>
          <a:p>
            <a:r>
              <a:rPr lang="en-AU"/>
              <a:t>Rotary Club of Canterbury: Let's Stay Connected Project</a:t>
            </a:r>
          </a:p>
        </p:txBody>
      </p:sp>
      <p:sp>
        <p:nvSpPr>
          <p:cNvPr id="6" name="Slide Number Placeholder 5"/>
          <p:cNvSpPr>
            <a:spLocks noGrp="1"/>
          </p:cNvSpPr>
          <p:nvPr>
            <p:ph type="sldNum" sz="quarter" idx="12"/>
          </p:nvPr>
        </p:nvSpPr>
        <p:spPr/>
        <p:txBody>
          <a:bodyPr/>
          <a:lstStyle/>
          <a:p>
            <a:fld id="{3CDEA7EE-1698-4F21-B645-A2D4501230E4}" type="slidenum">
              <a:rPr lang="en-AU" smtClean="0"/>
              <a:t>‹#›</a:t>
            </a:fld>
            <a:endParaRPr lang="en-AU"/>
          </a:p>
        </p:txBody>
      </p:sp>
      <p:sp>
        <p:nvSpPr>
          <p:cNvPr id="14" name="TextBox 13"/>
          <p:cNvSpPr txBox="1"/>
          <p:nvPr/>
        </p:nvSpPr>
        <p:spPr>
          <a:xfrm>
            <a:off x="637477" y="1307955"/>
            <a:ext cx="342989" cy="844812"/>
          </a:xfrm>
          <a:prstGeom prst="rect">
            <a:avLst/>
          </a:prstGeom>
        </p:spPr>
        <p:txBody>
          <a:bodyPr vert="horz" lIns="68580" tIns="34290" rIns="68580" bIns="34290" rtlCol="0" anchor="ctr">
            <a:noAutofit/>
          </a:bodyPr>
          <a:lstStyle/>
          <a:p>
            <a:pPr lvl="0"/>
            <a:r>
              <a:rPr lang="en-US" sz="5400" dirty="0">
                <a:solidFill>
                  <a:schemeClr val="tx1"/>
                </a:solidFill>
                <a:effectLst/>
              </a:rPr>
              <a:t>“</a:t>
            </a:r>
          </a:p>
        </p:txBody>
      </p:sp>
      <p:sp>
        <p:nvSpPr>
          <p:cNvPr id="15" name="TextBox 14"/>
          <p:cNvSpPr txBox="1"/>
          <p:nvPr/>
        </p:nvSpPr>
        <p:spPr>
          <a:xfrm>
            <a:off x="5725128" y="4085356"/>
            <a:ext cx="342989" cy="844812"/>
          </a:xfrm>
          <a:prstGeom prst="rect">
            <a:avLst/>
          </a:prstGeom>
        </p:spPr>
        <p:txBody>
          <a:bodyPr vert="horz" lIns="68580" tIns="34290" rIns="68580" bIns="34290" rtlCol="0" anchor="ctr">
            <a:noAutofit/>
          </a:bodyPr>
          <a:lstStyle/>
          <a:p>
            <a:pPr lvl="0" algn="r"/>
            <a:r>
              <a:rPr lang="en-US" sz="5400" dirty="0">
                <a:solidFill>
                  <a:schemeClr val="tx1"/>
                </a:solidFill>
                <a:effectLst/>
              </a:rPr>
              <a:t>”</a:t>
            </a:r>
          </a:p>
        </p:txBody>
      </p:sp>
      <p:cxnSp>
        <p:nvCxnSpPr>
          <p:cNvPr id="19" name="Straight Connector 18"/>
          <p:cNvCxnSpPr/>
          <p:nvPr/>
        </p:nvCxnSpPr>
        <p:spPr>
          <a:xfrm>
            <a:off x="958849" y="5981246"/>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7512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82652" y="4779828"/>
            <a:ext cx="5099046" cy="2121940"/>
          </a:xfrm>
        </p:spPr>
        <p:txBody>
          <a:bodyPr anchor="b">
            <a:normAutofit/>
          </a:bodyPr>
          <a:lstStyle>
            <a:lvl1pPr algn="l">
              <a:defRPr sz="2400" b="0" cap="none"/>
            </a:lvl1pPr>
          </a:lstStyle>
          <a:p>
            <a:r>
              <a:rPr lang="en-GB"/>
              <a:t>Click to edit Master title style</a:t>
            </a:r>
            <a:endParaRPr lang="en-US" dirty="0"/>
          </a:p>
        </p:txBody>
      </p:sp>
      <p:sp>
        <p:nvSpPr>
          <p:cNvPr id="3" name="Text Placeholder 2"/>
          <p:cNvSpPr>
            <a:spLocks noGrp="1"/>
          </p:cNvSpPr>
          <p:nvPr>
            <p:ph type="body" idx="1"/>
          </p:nvPr>
        </p:nvSpPr>
        <p:spPr>
          <a:xfrm>
            <a:off x="882651" y="6901768"/>
            <a:ext cx="5099048" cy="1242999"/>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504853-F342-9443-87EA-C6A0AB27FCF9}" type="datetime1">
              <a:rPr lang="en-AU" smtClean="0"/>
              <a:t>23/11/2020</a:t>
            </a:fld>
            <a:endParaRPr lang="en-AU"/>
          </a:p>
        </p:txBody>
      </p:sp>
      <p:sp>
        <p:nvSpPr>
          <p:cNvPr id="5" name="Footer Placeholder 4"/>
          <p:cNvSpPr>
            <a:spLocks noGrp="1"/>
          </p:cNvSpPr>
          <p:nvPr>
            <p:ph type="ftr" sz="quarter" idx="11"/>
          </p:nvPr>
        </p:nvSpPr>
        <p:spPr/>
        <p:txBody>
          <a:bodyPr/>
          <a:lstStyle/>
          <a:p>
            <a:r>
              <a:rPr lang="en-AU"/>
              <a:t>Rotary Club of Canterbury: Let's Stay Connected Project</a:t>
            </a:r>
          </a:p>
        </p:txBody>
      </p:sp>
      <p:sp>
        <p:nvSpPr>
          <p:cNvPr id="6" name="Slide Number Placeholder 5"/>
          <p:cNvSpPr>
            <a:spLocks noGrp="1"/>
          </p:cNvSpPr>
          <p:nvPr>
            <p:ph type="sldNum" sz="quarter" idx="12"/>
          </p:nvPr>
        </p:nvSpPr>
        <p:spPr/>
        <p:txBody>
          <a:bodyPr/>
          <a:lstStyle/>
          <a:p>
            <a:fld id="{3CDEA7EE-1698-4F21-B645-A2D4501230E4}" type="slidenum">
              <a:rPr lang="en-AU" smtClean="0"/>
              <a:t>‹#›</a:t>
            </a:fld>
            <a:endParaRPr lang="en-AU"/>
          </a:p>
        </p:txBody>
      </p:sp>
    </p:spTree>
    <p:extLst>
      <p:ext uri="{BB962C8B-B14F-4D97-AF65-F5344CB8AC3E}">
        <p14:creationId xmlns:p14="http://schemas.microsoft.com/office/powerpoint/2010/main" val="4206156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57062" y="1418863"/>
            <a:ext cx="4743876" cy="3241373"/>
          </a:xfrm>
        </p:spPr>
        <p:txBody>
          <a:bodyPr anchor="ctr">
            <a:normAutofit/>
          </a:bodyPr>
          <a:lstStyle>
            <a:lvl1pPr algn="ctr">
              <a:defRPr sz="2400" b="0" cap="none">
                <a:solidFill>
                  <a:schemeClr val="tx1"/>
                </a:solidFill>
              </a:defRPr>
            </a:lvl1pPr>
          </a:lstStyle>
          <a:p>
            <a:r>
              <a:rPr lang="en-GB"/>
              <a:t>Click to edit Master title style</a:t>
            </a:r>
            <a:endParaRPr lang="en-US" dirty="0"/>
          </a:p>
        </p:txBody>
      </p:sp>
      <p:sp>
        <p:nvSpPr>
          <p:cNvPr id="14" name="Text Placeholder 2"/>
          <p:cNvSpPr>
            <a:spLocks noGrp="1"/>
          </p:cNvSpPr>
          <p:nvPr>
            <p:ph type="body" idx="13"/>
          </p:nvPr>
        </p:nvSpPr>
        <p:spPr>
          <a:xfrm>
            <a:off x="882651" y="5257627"/>
            <a:ext cx="5099048" cy="1281381"/>
          </a:xfrm>
        </p:spPr>
        <p:txBody>
          <a:bodyPr anchor="b">
            <a:normAutofit/>
          </a:bodyPr>
          <a:lstStyle>
            <a:lvl1pPr marL="0" indent="0" algn="l">
              <a:spcBef>
                <a:spcPts val="0"/>
              </a:spcBef>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3" name="Text Placeholder 2"/>
          <p:cNvSpPr>
            <a:spLocks noGrp="1"/>
          </p:cNvSpPr>
          <p:nvPr>
            <p:ph type="body" idx="1"/>
          </p:nvPr>
        </p:nvSpPr>
        <p:spPr>
          <a:xfrm>
            <a:off x="882649" y="6543901"/>
            <a:ext cx="5099052" cy="1944823"/>
          </a:xfrm>
        </p:spPr>
        <p:txBody>
          <a:bodyPr anchor="t">
            <a:normAutofit/>
          </a:bodyPr>
          <a:lstStyle>
            <a:lvl1pPr marL="0" indent="0" algn="l">
              <a:buNone/>
              <a:defRPr sz="1200">
                <a:solidFill>
                  <a:schemeClr val="tx1"/>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E6062DE-37A7-9F4B-8BC1-8B380DEC35B7}" type="datetime1">
              <a:rPr lang="en-AU" smtClean="0"/>
              <a:t>23/11/2020</a:t>
            </a:fld>
            <a:endParaRPr lang="en-AU"/>
          </a:p>
        </p:txBody>
      </p:sp>
      <p:sp>
        <p:nvSpPr>
          <p:cNvPr id="5" name="Footer Placeholder 4"/>
          <p:cNvSpPr>
            <a:spLocks noGrp="1"/>
          </p:cNvSpPr>
          <p:nvPr>
            <p:ph type="ftr" sz="quarter" idx="11"/>
          </p:nvPr>
        </p:nvSpPr>
        <p:spPr/>
        <p:txBody>
          <a:bodyPr/>
          <a:lstStyle/>
          <a:p>
            <a:r>
              <a:rPr lang="en-AU"/>
              <a:t>Rotary Club of Canterbury: Let's Stay Connected Project</a:t>
            </a:r>
          </a:p>
        </p:txBody>
      </p:sp>
      <p:sp>
        <p:nvSpPr>
          <p:cNvPr id="6" name="Slide Number Placeholder 5"/>
          <p:cNvSpPr>
            <a:spLocks noGrp="1"/>
          </p:cNvSpPr>
          <p:nvPr>
            <p:ph type="sldNum" sz="quarter" idx="12"/>
          </p:nvPr>
        </p:nvSpPr>
        <p:spPr/>
        <p:txBody>
          <a:bodyPr/>
          <a:lstStyle/>
          <a:p>
            <a:fld id="{3CDEA7EE-1698-4F21-B645-A2D4501230E4}" type="slidenum">
              <a:rPr lang="en-AU" smtClean="0"/>
              <a:t>‹#›</a:t>
            </a:fld>
            <a:endParaRPr lang="en-AU"/>
          </a:p>
        </p:txBody>
      </p:sp>
      <p:sp>
        <p:nvSpPr>
          <p:cNvPr id="12" name="TextBox 11"/>
          <p:cNvSpPr txBox="1"/>
          <p:nvPr/>
        </p:nvSpPr>
        <p:spPr>
          <a:xfrm>
            <a:off x="658546" y="1295723"/>
            <a:ext cx="342989" cy="84481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5737348" y="3767322"/>
            <a:ext cx="342989" cy="84481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958849" y="4953794"/>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5009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82649" y="1418862"/>
            <a:ext cx="5099051" cy="3314761"/>
          </a:xfrm>
        </p:spPr>
        <p:txBody>
          <a:bodyPr vert="horz" lIns="91440" tIns="45720" rIns="91440" bIns="45720" rtlCol="0" anchor="ctr">
            <a:normAutofit/>
          </a:bodyPr>
          <a:lstStyle>
            <a:lvl1pPr>
              <a:defRPr lang="en-US" sz="2400" b="0" dirty="0"/>
            </a:lvl1pPr>
          </a:lstStyle>
          <a:p>
            <a:pPr marL="0" lvl="0"/>
            <a:r>
              <a:rPr lang="en-GB"/>
              <a:t>Click to edit Master title style</a:t>
            </a:r>
            <a:endParaRPr lang="en-US" dirty="0"/>
          </a:p>
        </p:txBody>
      </p:sp>
      <p:sp>
        <p:nvSpPr>
          <p:cNvPr id="11" name="Text Placeholder 2"/>
          <p:cNvSpPr>
            <a:spLocks noGrp="1"/>
          </p:cNvSpPr>
          <p:nvPr>
            <p:ph type="body" idx="13"/>
          </p:nvPr>
        </p:nvSpPr>
        <p:spPr>
          <a:xfrm>
            <a:off x="882651" y="5151946"/>
            <a:ext cx="5099048" cy="1307802"/>
          </a:xfrm>
        </p:spPr>
        <p:txBody>
          <a:bodyPr anchor="b">
            <a:normAutofit/>
          </a:bodyPr>
          <a:lstStyle>
            <a:lvl1pPr marL="0" indent="0" algn="l">
              <a:spcBef>
                <a:spcPts val="0"/>
              </a:spcBef>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3" name="Text Placeholder 2"/>
          <p:cNvSpPr>
            <a:spLocks noGrp="1"/>
          </p:cNvSpPr>
          <p:nvPr>
            <p:ph type="body" idx="1"/>
          </p:nvPr>
        </p:nvSpPr>
        <p:spPr>
          <a:xfrm>
            <a:off x="882649" y="6458281"/>
            <a:ext cx="5099051" cy="2030444"/>
          </a:xfrm>
        </p:spPr>
        <p:txBody>
          <a:bodyPr anchor="t">
            <a:normAutofit/>
          </a:bodyPr>
          <a:lstStyle>
            <a:lvl1pPr marL="0" indent="0" algn="l">
              <a:buNone/>
              <a:defRPr sz="1200">
                <a:solidFill>
                  <a:schemeClr val="tx1"/>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224C0D3-CB46-6044-83BE-4103B28120B4}" type="datetime1">
              <a:rPr lang="en-AU" smtClean="0"/>
              <a:t>23/11/2020</a:t>
            </a:fld>
            <a:endParaRPr lang="en-AU"/>
          </a:p>
        </p:txBody>
      </p:sp>
      <p:sp>
        <p:nvSpPr>
          <p:cNvPr id="5" name="Footer Placeholder 4"/>
          <p:cNvSpPr>
            <a:spLocks noGrp="1"/>
          </p:cNvSpPr>
          <p:nvPr>
            <p:ph type="ftr" sz="quarter" idx="11"/>
          </p:nvPr>
        </p:nvSpPr>
        <p:spPr/>
        <p:txBody>
          <a:bodyPr/>
          <a:lstStyle/>
          <a:p>
            <a:r>
              <a:rPr lang="en-AU"/>
              <a:t>Rotary Club of Canterbury: Let's Stay Connected Project</a:t>
            </a:r>
          </a:p>
        </p:txBody>
      </p:sp>
      <p:sp>
        <p:nvSpPr>
          <p:cNvPr id="6" name="Slide Number Placeholder 5"/>
          <p:cNvSpPr>
            <a:spLocks noGrp="1"/>
          </p:cNvSpPr>
          <p:nvPr>
            <p:ph type="sldNum" sz="quarter" idx="12"/>
          </p:nvPr>
        </p:nvSpPr>
        <p:spPr/>
        <p:txBody>
          <a:bodyPr/>
          <a:lstStyle/>
          <a:p>
            <a:fld id="{3CDEA7EE-1698-4F21-B645-A2D4501230E4}" type="slidenum">
              <a:rPr lang="en-AU" smtClean="0"/>
              <a:t>‹#›</a:t>
            </a:fld>
            <a:endParaRPr lang="en-AU"/>
          </a:p>
        </p:txBody>
      </p:sp>
      <p:cxnSp>
        <p:nvCxnSpPr>
          <p:cNvPr id="15" name="Straight Connector 14"/>
          <p:cNvCxnSpPr/>
          <p:nvPr/>
        </p:nvCxnSpPr>
        <p:spPr>
          <a:xfrm>
            <a:off x="958852" y="4953794"/>
            <a:ext cx="495481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1308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882649" y="3597439"/>
            <a:ext cx="5099052" cy="4891287"/>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D681E26-01BC-B248-8BCA-D844C19CF949}" type="datetime1">
              <a:rPr lang="en-AU" smtClean="0"/>
              <a:t>23/11/2020</a:t>
            </a:fld>
            <a:endParaRPr lang="en-AU"/>
          </a:p>
        </p:txBody>
      </p:sp>
      <p:sp>
        <p:nvSpPr>
          <p:cNvPr id="5" name="Footer Placeholder 4"/>
          <p:cNvSpPr>
            <a:spLocks noGrp="1"/>
          </p:cNvSpPr>
          <p:nvPr>
            <p:ph type="ftr" sz="quarter" idx="11"/>
          </p:nvPr>
        </p:nvSpPr>
        <p:spPr/>
        <p:txBody>
          <a:bodyPr/>
          <a:lstStyle/>
          <a:p>
            <a:r>
              <a:rPr lang="en-AU"/>
              <a:t>Rotary Club of Canterbury: Let's Stay Connected Project</a:t>
            </a:r>
          </a:p>
        </p:txBody>
      </p:sp>
      <p:sp>
        <p:nvSpPr>
          <p:cNvPr id="6" name="Slide Number Placeholder 5"/>
          <p:cNvSpPr>
            <a:spLocks noGrp="1"/>
          </p:cNvSpPr>
          <p:nvPr>
            <p:ph type="sldNum" sz="quarter" idx="12"/>
          </p:nvPr>
        </p:nvSpPr>
        <p:spPr/>
        <p:txBody>
          <a:bodyPr/>
          <a:lstStyle/>
          <a:p>
            <a:fld id="{3CDEA7EE-1698-4F21-B645-A2D4501230E4}" type="slidenum">
              <a:rPr lang="en-AU" smtClean="0"/>
              <a:t>‹#›</a:t>
            </a:fld>
            <a:endParaRPr lang="en-AU"/>
          </a:p>
        </p:txBody>
      </p:sp>
      <p:cxnSp>
        <p:nvCxnSpPr>
          <p:cNvPr id="14" name="Straight Connector 13"/>
          <p:cNvCxnSpPr/>
          <p:nvPr/>
        </p:nvCxnSpPr>
        <p:spPr>
          <a:xfrm>
            <a:off x="958850" y="3401735"/>
            <a:ext cx="495481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8494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67500" y="1310138"/>
            <a:ext cx="1214198" cy="717858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82651" y="1310138"/>
            <a:ext cx="3686632" cy="7178585"/>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2DF1B16-B769-4748-8E4B-2FB9CCDA395A}" type="datetime1">
              <a:rPr lang="en-AU" smtClean="0"/>
              <a:t>23/11/2020</a:t>
            </a:fld>
            <a:endParaRPr lang="en-AU"/>
          </a:p>
        </p:txBody>
      </p:sp>
      <p:sp>
        <p:nvSpPr>
          <p:cNvPr id="5" name="Footer Placeholder 4"/>
          <p:cNvSpPr>
            <a:spLocks noGrp="1"/>
          </p:cNvSpPr>
          <p:nvPr>
            <p:ph type="ftr" sz="quarter" idx="11"/>
          </p:nvPr>
        </p:nvSpPr>
        <p:spPr/>
        <p:txBody>
          <a:bodyPr/>
          <a:lstStyle/>
          <a:p>
            <a:r>
              <a:rPr lang="en-AU"/>
              <a:t>Rotary Club of Canterbury: Let's Stay Connected Project</a:t>
            </a:r>
          </a:p>
        </p:txBody>
      </p:sp>
      <p:sp>
        <p:nvSpPr>
          <p:cNvPr id="6" name="Slide Number Placeholder 5"/>
          <p:cNvSpPr>
            <a:spLocks noGrp="1"/>
          </p:cNvSpPr>
          <p:nvPr>
            <p:ph type="sldNum" sz="quarter" idx="12"/>
          </p:nvPr>
        </p:nvSpPr>
        <p:spPr/>
        <p:txBody>
          <a:bodyPr/>
          <a:lstStyle/>
          <a:p>
            <a:fld id="{3CDEA7EE-1698-4F21-B645-A2D4501230E4}" type="slidenum">
              <a:rPr lang="en-AU" smtClean="0"/>
              <a:t>‹#›</a:t>
            </a:fld>
            <a:endParaRPr lang="en-AU"/>
          </a:p>
        </p:txBody>
      </p:sp>
      <p:cxnSp>
        <p:nvCxnSpPr>
          <p:cNvPr id="14" name="Straight Connector 13"/>
          <p:cNvCxnSpPr/>
          <p:nvPr/>
        </p:nvCxnSpPr>
        <p:spPr>
          <a:xfrm>
            <a:off x="4684134" y="1310138"/>
            <a:ext cx="0" cy="7178585"/>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6215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958850" y="3401735"/>
            <a:ext cx="494665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FBCAE14-C480-184F-9C0E-DA844CE708C6}" type="datetime1">
              <a:rPr lang="en-AU" smtClean="0"/>
              <a:t>23/11/2020</a:t>
            </a:fld>
            <a:endParaRPr lang="en-AU"/>
          </a:p>
        </p:txBody>
      </p:sp>
      <p:sp>
        <p:nvSpPr>
          <p:cNvPr id="5" name="Footer Placeholder 4"/>
          <p:cNvSpPr>
            <a:spLocks noGrp="1"/>
          </p:cNvSpPr>
          <p:nvPr>
            <p:ph type="ftr" sz="quarter" idx="11"/>
          </p:nvPr>
        </p:nvSpPr>
        <p:spPr/>
        <p:txBody>
          <a:bodyPr/>
          <a:lstStyle/>
          <a:p>
            <a:r>
              <a:rPr lang="en-AU"/>
              <a:t>Rotary Club of Canterbury: Let's Stay Connected Project</a:t>
            </a:r>
          </a:p>
        </p:txBody>
      </p:sp>
      <p:sp>
        <p:nvSpPr>
          <p:cNvPr id="6" name="Slide Number Placeholder 5"/>
          <p:cNvSpPr>
            <a:spLocks noGrp="1"/>
          </p:cNvSpPr>
          <p:nvPr>
            <p:ph type="sldNum" sz="quarter" idx="12"/>
          </p:nvPr>
        </p:nvSpPr>
        <p:spPr/>
        <p:txBody>
          <a:bodyPr/>
          <a:lstStyle/>
          <a:p>
            <a:fld id="{3CDEA7EE-1698-4F21-B645-A2D4501230E4}" type="slidenum">
              <a:rPr lang="en-AU" smtClean="0"/>
              <a:t>‹#›</a:t>
            </a:fld>
            <a:endParaRPr lang="en-AU"/>
          </a:p>
        </p:txBody>
      </p:sp>
    </p:spTree>
    <p:extLst>
      <p:ext uri="{BB962C8B-B14F-4D97-AF65-F5344CB8AC3E}">
        <p14:creationId xmlns:p14="http://schemas.microsoft.com/office/powerpoint/2010/main" val="875364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58849" y="2371310"/>
            <a:ext cx="4946651" cy="2632942"/>
          </a:xfrm>
        </p:spPr>
        <p:txBody>
          <a:bodyPr anchor="b">
            <a:normAutofit/>
          </a:bodyPr>
          <a:lstStyle>
            <a:lvl1pPr algn="ctr">
              <a:defRPr sz="3000" b="0" cap="none"/>
            </a:lvl1pPr>
          </a:lstStyle>
          <a:p>
            <a:r>
              <a:rPr lang="en-GB"/>
              <a:t>Click to edit Master title style</a:t>
            </a:r>
            <a:endParaRPr lang="en-US" dirty="0"/>
          </a:p>
        </p:txBody>
      </p:sp>
      <p:sp>
        <p:nvSpPr>
          <p:cNvPr id="3" name="Text Placeholder 2"/>
          <p:cNvSpPr>
            <a:spLocks noGrp="1"/>
          </p:cNvSpPr>
          <p:nvPr>
            <p:ph type="body" idx="1"/>
          </p:nvPr>
        </p:nvSpPr>
        <p:spPr>
          <a:xfrm>
            <a:off x="958849" y="5395662"/>
            <a:ext cx="4946651" cy="1574719"/>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F0A255D-F824-9546-B18F-30BF6CE0A2D6}" type="datetime1">
              <a:rPr lang="en-AU" smtClean="0"/>
              <a:t>23/11/2020</a:t>
            </a:fld>
            <a:endParaRPr lang="en-AU"/>
          </a:p>
        </p:txBody>
      </p:sp>
      <p:sp>
        <p:nvSpPr>
          <p:cNvPr id="5" name="Footer Placeholder 4"/>
          <p:cNvSpPr>
            <a:spLocks noGrp="1"/>
          </p:cNvSpPr>
          <p:nvPr>
            <p:ph type="ftr" sz="quarter" idx="11"/>
          </p:nvPr>
        </p:nvSpPr>
        <p:spPr/>
        <p:txBody>
          <a:bodyPr/>
          <a:lstStyle/>
          <a:p>
            <a:r>
              <a:rPr lang="en-AU"/>
              <a:t>Rotary Club of Canterbury: Let's Stay Connected Project</a:t>
            </a:r>
          </a:p>
        </p:txBody>
      </p:sp>
      <p:sp>
        <p:nvSpPr>
          <p:cNvPr id="6" name="Slide Number Placeholder 5"/>
          <p:cNvSpPr>
            <a:spLocks noGrp="1"/>
          </p:cNvSpPr>
          <p:nvPr>
            <p:ph type="sldNum" sz="quarter" idx="12"/>
          </p:nvPr>
        </p:nvSpPr>
        <p:spPr/>
        <p:txBody>
          <a:bodyPr/>
          <a:lstStyle/>
          <a:p>
            <a:fld id="{3CDEA7EE-1698-4F21-B645-A2D4501230E4}" type="slidenum">
              <a:rPr lang="en-AU" smtClean="0"/>
              <a:t>‹#›</a:t>
            </a:fld>
            <a:endParaRPr lang="en-AU"/>
          </a:p>
        </p:txBody>
      </p:sp>
      <p:cxnSp>
        <p:nvCxnSpPr>
          <p:cNvPr id="31" name="Straight Connector 30"/>
          <p:cNvCxnSpPr/>
          <p:nvPr/>
        </p:nvCxnSpPr>
        <p:spPr>
          <a:xfrm>
            <a:off x="958850" y="5199955"/>
            <a:ext cx="494665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625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958849" y="3404032"/>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84682" y="3593152"/>
            <a:ext cx="2503170" cy="4980214"/>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83864" y="3593152"/>
            <a:ext cx="2503170" cy="4980214"/>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3849502-B524-204B-82CD-3109EB3B0267}" type="datetime1">
              <a:rPr lang="en-AU" smtClean="0"/>
              <a:t>23/11/2020</a:t>
            </a:fld>
            <a:endParaRPr lang="en-AU"/>
          </a:p>
        </p:txBody>
      </p:sp>
      <p:sp>
        <p:nvSpPr>
          <p:cNvPr id="6" name="Footer Placeholder 5"/>
          <p:cNvSpPr>
            <a:spLocks noGrp="1"/>
          </p:cNvSpPr>
          <p:nvPr>
            <p:ph type="ftr" sz="quarter" idx="11"/>
          </p:nvPr>
        </p:nvSpPr>
        <p:spPr/>
        <p:txBody>
          <a:bodyPr/>
          <a:lstStyle/>
          <a:p>
            <a:r>
              <a:rPr lang="en-AU"/>
              <a:t>Rotary Club of Canterbury: Let's Stay Connected Project</a:t>
            </a:r>
          </a:p>
        </p:txBody>
      </p:sp>
      <p:sp>
        <p:nvSpPr>
          <p:cNvPr id="7" name="Slide Number Placeholder 6"/>
          <p:cNvSpPr>
            <a:spLocks noGrp="1"/>
          </p:cNvSpPr>
          <p:nvPr>
            <p:ph type="sldNum" sz="quarter" idx="12"/>
          </p:nvPr>
        </p:nvSpPr>
        <p:spPr/>
        <p:txBody>
          <a:bodyPr/>
          <a:lstStyle/>
          <a:p>
            <a:fld id="{3CDEA7EE-1698-4F21-B645-A2D4501230E4}" type="slidenum">
              <a:rPr lang="en-AU" smtClean="0"/>
              <a:t>‹#›</a:t>
            </a:fld>
            <a:endParaRPr lang="en-AU"/>
          </a:p>
        </p:txBody>
      </p:sp>
    </p:spTree>
    <p:extLst>
      <p:ext uri="{BB962C8B-B14F-4D97-AF65-F5344CB8AC3E}">
        <p14:creationId xmlns:p14="http://schemas.microsoft.com/office/powerpoint/2010/main" val="1382089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882651" y="3840719"/>
            <a:ext cx="2503170" cy="83251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882651" y="4685463"/>
            <a:ext cx="2503170" cy="3910195"/>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81374" y="3840719"/>
            <a:ext cx="2503170" cy="83251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81374" y="4685463"/>
            <a:ext cx="2503170" cy="3910195"/>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A39160B-8CED-B14D-BD62-F1B637710D90}" type="datetime1">
              <a:rPr lang="en-AU" smtClean="0"/>
              <a:t>23/11/2020</a:t>
            </a:fld>
            <a:endParaRPr lang="en-AU"/>
          </a:p>
        </p:txBody>
      </p:sp>
      <p:sp>
        <p:nvSpPr>
          <p:cNvPr id="8" name="Footer Placeholder 7"/>
          <p:cNvSpPr>
            <a:spLocks noGrp="1"/>
          </p:cNvSpPr>
          <p:nvPr>
            <p:ph type="ftr" sz="quarter" idx="11"/>
          </p:nvPr>
        </p:nvSpPr>
        <p:spPr/>
        <p:txBody>
          <a:bodyPr/>
          <a:lstStyle/>
          <a:p>
            <a:r>
              <a:rPr lang="en-AU"/>
              <a:t>Rotary Club of Canterbury: Let's Stay Connected Project</a:t>
            </a:r>
          </a:p>
        </p:txBody>
      </p:sp>
      <p:sp>
        <p:nvSpPr>
          <p:cNvPr id="9" name="Slide Number Placeholder 8"/>
          <p:cNvSpPr>
            <a:spLocks noGrp="1"/>
          </p:cNvSpPr>
          <p:nvPr>
            <p:ph type="sldNum" sz="quarter" idx="12"/>
          </p:nvPr>
        </p:nvSpPr>
        <p:spPr/>
        <p:txBody>
          <a:bodyPr/>
          <a:lstStyle/>
          <a:p>
            <a:fld id="{3CDEA7EE-1698-4F21-B645-A2D4501230E4}" type="slidenum">
              <a:rPr lang="en-AU" smtClean="0"/>
              <a:t>‹#›</a:t>
            </a:fld>
            <a:endParaRPr lang="en-AU"/>
          </a:p>
        </p:txBody>
      </p:sp>
      <p:cxnSp>
        <p:nvCxnSpPr>
          <p:cNvPr id="41" name="Straight Connector 40"/>
          <p:cNvCxnSpPr/>
          <p:nvPr/>
        </p:nvCxnSpPr>
        <p:spPr>
          <a:xfrm>
            <a:off x="958849" y="3401735"/>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554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82649" y="1322366"/>
            <a:ext cx="5099051" cy="1883665"/>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4E1D343-8D5D-7B4B-97AF-47270287AFF0}" type="datetime1">
              <a:rPr lang="en-AU" smtClean="0"/>
              <a:t>23/11/2020</a:t>
            </a:fld>
            <a:endParaRPr lang="en-AU"/>
          </a:p>
        </p:txBody>
      </p:sp>
      <p:sp>
        <p:nvSpPr>
          <p:cNvPr id="4" name="Footer Placeholder 3"/>
          <p:cNvSpPr>
            <a:spLocks noGrp="1"/>
          </p:cNvSpPr>
          <p:nvPr>
            <p:ph type="ftr" sz="quarter" idx="11"/>
          </p:nvPr>
        </p:nvSpPr>
        <p:spPr/>
        <p:txBody>
          <a:bodyPr/>
          <a:lstStyle/>
          <a:p>
            <a:r>
              <a:rPr lang="en-AU"/>
              <a:t>Rotary Club of Canterbury: Let's Stay Connected Project</a:t>
            </a:r>
          </a:p>
        </p:txBody>
      </p:sp>
      <p:sp>
        <p:nvSpPr>
          <p:cNvPr id="5" name="Slide Number Placeholder 4"/>
          <p:cNvSpPr>
            <a:spLocks noGrp="1"/>
          </p:cNvSpPr>
          <p:nvPr>
            <p:ph type="sldNum" sz="quarter" idx="12"/>
          </p:nvPr>
        </p:nvSpPr>
        <p:spPr/>
        <p:txBody>
          <a:bodyPr/>
          <a:lstStyle/>
          <a:p>
            <a:fld id="{3CDEA7EE-1698-4F21-B645-A2D4501230E4}" type="slidenum">
              <a:rPr lang="en-AU" smtClean="0"/>
              <a:t>‹#›</a:t>
            </a:fld>
            <a:endParaRPr lang="en-AU"/>
          </a:p>
        </p:txBody>
      </p:sp>
      <p:cxnSp>
        <p:nvCxnSpPr>
          <p:cNvPr id="14" name="Straight Connector 13"/>
          <p:cNvCxnSpPr/>
          <p:nvPr/>
        </p:nvCxnSpPr>
        <p:spPr>
          <a:xfrm>
            <a:off x="958849" y="3401735"/>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6501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5233FB-6AFE-9F4F-897D-68BC306AED6C}" type="datetime1">
              <a:rPr lang="en-AU" smtClean="0"/>
              <a:t>23/11/2020</a:t>
            </a:fld>
            <a:endParaRPr lang="en-AU"/>
          </a:p>
        </p:txBody>
      </p:sp>
      <p:sp>
        <p:nvSpPr>
          <p:cNvPr id="3" name="Footer Placeholder 2"/>
          <p:cNvSpPr>
            <a:spLocks noGrp="1"/>
          </p:cNvSpPr>
          <p:nvPr>
            <p:ph type="ftr" sz="quarter" idx="11"/>
          </p:nvPr>
        </p:nvSpPr>
        <p:spPr/>
        <p:txBody>
          <a:bodyPr/>
          <a:lstStyle/>
          <a:p>
            <a:r>
              <a:rPr lang="en-AU"/>
              <a:t>Rotary Club of Canterbury: Let's Stay Connected Project</a:t>
            </a:r>
          </a:p>
        </p:txBody>
      </p:sp>
      <p:sp>
        <p:nvSpPr>
          <p:cNvPr id="4" name="Slide Number Placeholder 3"/>
          <p:cNvSpPr>
            <a:spLocks noGrp="1"/>
          </p:cNvSpPr>
          <p:nvPr>
            <p:ph type="sldNum" sz="quarter" idx="12"/>
          </p:nvPr>
        </p:nvSpPr>
        <p:spPr/>
        <p:txBody>
          <a:bodyPr/>
          <a:lstStyle/>
          <a:p>
            <a:fld id="{3CDEA7EE-1698-4F21-B645-A2D4501230E4}" type="slidenum">
              <a:rPr lang="en-AU" smtClean="0"/>
              <a:t>‹#›</a:t>
            </a:fld>
            <a:endParaRPr lang="en-AU"/>
          </a:p>
        </p:txBody>
      </p:sp>
    </p:spTree>
    <p:extLst>
      <p:ext uri="{BB962C8B-B14F-4D97-AF65-F5344CB8AC3E}">
        <p14:creationId xmlns:p14="http://schemas.microsoft.com/office/powerpoint/2010/main" val="1087631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648" y="2005982"/>
            <a:ext cx="1902599" cy="1981518"/>
          </a:xfrm>
        </p:spPr>
        <p:txBody>
          <a:bodyPr anchor="b">
            <a:normAutofit/>
          </a:bodyPr>
          <a:lstStyle>
            <a:lvl1pPr algn="ctr">
              <a:defRPr sz="1800" b="0"/>
            </a:lvl1pPr>
          </a:lstStyle>
          <a:p>
            <a:r>
              <a:rPr lang="en-GB"/>
              <a:t>Click to edit Master title style</a:t>
            </a:r>
            <a:endParaRPr lang="en-US" dirty="0"/>
          </a:p>
        </p:txBody>
      </p:sp>
      <p:sp>
        <p:nvSpPr>
          <p:cNvPr id="3" name="Content Placeholder 2"/>
          <p:cNvSpPr>
            <a:spLocks noGrp="1"/>
          </p:cNvSpPr>
          <p:nvPr>
            <p:ph idx="1"/>
          </p:nvPr>
        </p:nvSpPr>
        <p:spPr>
          <a:xfrm>
            <a:off x="3090047" y="1418864"/>
            <a:ext cx="2891654" cy="7069861"/>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82648" y="4378907"/>
            <a:ext cx="1902599" cy="3522704"/>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Date Placeholder 4"/>
          <p:cNvSpPr>
            <a:spLocks noGrp="1"/>
          </p:cNvSpPr>
          <p:nvPr>
            <p:ph type="dt" sz="half" idx="10"/>
          </p:nvPr>
        </p:nvSpPr>
        <p:spPr/>
        <p:txBody>
          <a:bodyPr/>
          <a:lstStyle/>
          <a:p>
            <a:fld id="{3BCF6A47-E179-BF46-B777-46EF0F223BBB}" type="datetime1">
              <a:rPr lang="en-AU" smtClean="0"/>
              <a:t>23/11/2020</a:t>
            </a:fld>
            <a:endParaRPr lang="en-AU"/>
          </a:p>
        </p:txBody>
      </p:sp>
      <p:sp>
        <p:nvSpPr>
          <p:cNvPr id="6" name="Footer Placeholder 5"/>
          <p:cNvSpPr>
            <a:spLocks noGrp="1"/>
          </p:cNvSpPr>
          <p:nvPr>
            <p:ph type="ftr" sz="quarter" idx="11"/>
          </p:nvPr>
        </p:nvSpPr>
        <p:spPr/>
        <p:txBody>
          <a:bodyPr/>
          <a:lstStyle/>
          <a:p>
            <a:r>
              <a:rPr lang="en-AU"/>
              <a:t>Rotary Club of Canterbury: Let's Stay Connected Project</a:t>
            </a:r>
          </a:p>
        </p:txBody>
      </p:sp>
      <p:sp>
        <p:nvSpPr>
          <p:cNvPr id="7" name="Slide Number Placeholder 6"/>
          <p:cNvSpPr>
            <a:spLocks noGrp="1"/>
          </p:cNvSpPr>
          <p:nvPr>
            <p:ph type="sldNum" sz="quarter" idx="12"/>
          </p:nvPr>
        </p:nvSpPr>
        <p:spPr/>
        <p:txBody>
          <a:bodyPr/>
          <a:lstStyle/>
          <a:p>
            <a:fld id="{3CDEA7EE-1698-4F21-B645-A2D4501230E4}" type="slidenum">
              <a:rPr lang="en-AU" smtClean="0"/>
              <a:t>‹#›</a:t>
            </a:fld>
            <a:endParaRPr lang="en-AU"/>
          </a:p>
        </p:txBody>
      </p:sp>
      <p:cxnSp>
        <p:nvCxnSpPr>
          <p:cNvPr id="16" name="Straight Connector 15"/>
          <p:cNvCxnSpPr/>
          <p:nvPr/>
        </p:nvCxnSpPr>
        <p:spPr>
          <a:xfrm>
            <a:off x="958849" y="4207667"/>
            <a:ext cx="175019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7231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649" y="2721527"/>
            <a:ext cx="2724152" cy="1981518"/>
          </a:xfrm>
        </p:spPr>
        <p:txBody>
          <a:bodyPr anchor="b">
            <a:normAutofit/>
          </a:bodyPr>
          <a:lstStyle>
            <a:lvl1pPr algn="ctr">
              <a:defRPr sz="1800" b="0"/>
            </a:lvl1pPr>
          </a:lstStyle>
          <a:p>
            <a:r>
              <a:rPr lang="en-GB"/>
              <a:t>Click to edit Master title style</a:t>
            </a:r>
            <a:endParaRPr lang="en-US" dirty="0"/>
          </a:p>
        </p:txBody>
      </p:sp>
      <p:sp>
        <p:nvSpPr>
          <p:cNvPr id="17" name="Picture Placeholder 2"/>
          <p:cNvSpPr>
            <a:spLocks noGrp="1" noChangeAspect="1"/>
          </p:cNvSpPr>
          <p:nvPr>
            <p:ph type="pic" idx="1"/>
          </p:nvPr>
        </p:nvSpPr>
        <p:spPr>
          <a:xfrm>
            <a:off x="3887302" y="1492253"/>
            <a:ext cx="2197097" cy="6923084"/>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GB"/>
              <a:t>Click icon to add picture</a:t>
            </a:r>
            <a:endParaRPr lang="en-US" dirty="0"/>
          </a:p>
        </p:txBody>
      </p:sp>
      <p:sp>
        <p:nvSpPr>
          <p:cNvPr id="4" name="Text Placeholder 3"/>
          <p:cNvSpPr>
            <a:spLocks noGrp="1"/>
          </p:cNvSpPr>
          <p:nvPr>
            <p:ph type="body" sz="half" idx="2"/>
          </p:nvPr>
        </p:nvSpPr>
        <p:spPr>
          <a:xfrm>
            <a:off x="882649" y="4703045"/>
            <a:ext cx="2724151" cy="2642023"/>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Date Placeholder 4"/>
          <p:cNvSpPr>
            <a:spLocks noGrp="1"/>
          </p:cNvSpPr>
          <p:nvPr>
            <p:ph type="dt" sz="half" idx="10"/>
          </p:nvPr>
        </p:nvSpPr>
        <p:spPr/>
        <p:txBody>
          <a:bodyPr/>
          <a:lstStyle/>
          <a:p>
            <a:fld id="{AFFF52D9-FECD-8D4A-9F80-B0220ABCE481}" type="datetime1">
              <a:rPr lang="en-AU" smtClean="0"/>
              <a:t>23/11/2020</a:t>
            </a:fld>
            <a:endParaRPr lang="en-AU"/>
          </a:p>
        </p:txBody>
      </p:sp>
      <p:sp>
        <p:nvSpPr>
          <p:cNvPr id="6" name="Footer Placeholder 5"/>
          <p:cNvSpPr>
            <a:spLocks noGrp="1"/>
          </p:cNvSpPr>
          <p:nvPr>
            <p:ph type="ftr" sz="quarter" idx="11"/>
          </p:nvPr>
        </p:nvSpPr>
        <p:spPr/>
        <p:txBody>
          <a:bodyPr/>
          <a:lstStyle/>
          <a:p>
            <a:r>
              <a:rPr lang="en-AU"/>
              <a:t>Rotary Club of Canterbury: Let's Stay Connected Project</a:t>
            </a:r>
          </a:p>
        </p:txBody>
      </p:sp>
      <p:sp>
        <p:nvSpPr>
          <p:cNvPr id="7" name="Slide Number Placeholder 6"/>
          <p:cNvSpPr>
            <a:spLocks noGrp="1"/>
          </p:cNvSpPr>
          <p:nvPr>
            <p:ph type="sldNum" sz="quarter" idx="12"/>
          </p:nvPr>
        </p:nvSpPr>
        <p:spPr/>
        <p:txBody>
          <a:bodyPr/>
          <a:lstStyle/>
          <a:p>
            <a:fld id="{3CDEA7EE-1698-4F21-B645-A2D4501230E4}" type="slidenum">
              <a:rPr lang="en-AU" smtClean="0"/>
              <a:t>‹#›</a:t>
            </a:fld>
            <a:endParaRPr lang="en-AU"/>
          </a:p>
        </p:txBody>
      </p:sp>
    </p:spTree>
    <p:extLst>
      <p:ext uri="{BB962C8B-B14F-4D97-AF65-F5344CB8AC3E}">
        <p14:creationId xmlns:p14="http://schemas.microsoft.com/office/powerpoint/2010/main" val="34403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6858000" cy="9907588"/>
          </a:xfrm>
          <a:prstGeom prst="rect">
            <a:avLst/>
          </a:prstGeom>
        </p:spPr>
      </p:pic>
      <p:sp>
        <p:nvSpPr>
          <p:cNvPr id="2" name="Title Placeholder 1"/>
          <p:cNvSpPr>
            <a:spLocks noGrp="1"/>
          </p:cNvSpPr>
          <p:nvPr>
            <p:ph type="title"/>
          </p:nvPr>
        </p:nvSpPr>
        <p:spPr>
          <a:xfrm>
            <a:off x="882649" y="1322366"/>
            <a:ext cx="5099051" cy="1883665"/>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82649" y="3597439"/>
            <a:ext cx="5099052" cy="4976904"/>
          </a:xfrm>
          <a:prstGeom prst="rect">
            <a:avLst/>
          </a:prstGeom>
        </p:spPr>
        <p:txBody>
          <a:bodyPr vert="horz" lIns="91440" tIns="45720" rIns="91440" bIns="45720" rtlCol="0"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67503" y="8611039"/>
            <a:ext cx="861212" cy="403642"/>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8772301A-9A79-5541-ACCD-3C191E3A07B2}" type="datetime1">
              <a:rPr lang="en-AU" smtClean="0"/>
              <a:t>23/11/2020</a:t>
            </a:fld>
            <a:endParaRPr lang="en-AU"/>
          </a:p>
        </p:txBody>
      </p:sp>
      <p:sp>
        <p:nvSpPr>
          <p:cNvPr id="5" name="Footer Placeholder 4"/>
          <p:cNvSpPr>
            <a:spLocks noGrp="1"/>
          </p:cNvSpPr>
          <p:nvPr>
            <p:ph type="ftr" sz="quarter" idx="3"/>
          </p:nvPr>
        </p:nvSpPr>
        <p:spPr>
          <a:xfrm>
            <a:off x="882649" y="8611039"/>
            <a:ext cx="3828500" cy="403642"/>
          </a:xfrm>
          <a:prstGeom prst="rect">
            <a:avLst/>
          </a:prstGeom>
        </p:spPr>
        <p:txBody>
          <a:bodyPr vert="horz" lIns="91440" tIns="45720" rIns="91440" bIns="45720" rtlCol="0" anchor="ctr"/>
          <a:lstStyle>
            <a:lvl1pPr algn="l">
              <a:defRPr sz="750" b="0" i="0">
                <a:solidFill>
                  <a:schemeClr val="tx1"/>
                </a:solidFill>
                <a:effectLst/>
                <a:latin typeface="+mn-lt"/>
              </a:defRPr>
            </a:lvl1pPr>
          </a:lstStyle>
          <a:p>
            <a:r>
              <a:rPr lang="en-AU"/>
              <a:t>Rotary Club of Canterbury: Let's Stay Connected Project</a:t>
            </a:r>
          </a:p>
        </p:txBody>
      </p:sp>
      <p:sp>
        <p:nvSpPr>
          <p:cNvPr id="6" name="Slide Number Placeholder 5"/>
          <p:cNvSpPr>
            <a:spLocks noGrp="1"/>
          </p:cNvSpPr>
          <p:nvPr>
            <p:ph type="sldNum" sz="quarter" idx="4"/>
          </p:nvPr>
        </p:nvSpPr>
        <p:spPr>
          <a:xfrm>
            <a:off x="5685068" y="8611039"/>
            <a:ext cx="296633" cy="403642"/>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3CDEA7EE-1698-4F21-B645-A2D4501230E4}" type="slidenum">
              <a:rPr lang="en-AU" smtClean="0"/>
              <a:t>‹#›</a:t>
            </a:fld>
            <a:endParaRPr lang="en-AU"/>
          </a:p>
        </p:txBody>
      </p:sp>
    </p:spTree>
    <p:extLst>
      <p:ext uri="{BB962C8B-B14F-4D97-AF65-F5344CB8AC3E}">
        <p14:creationId xmlns:p14="http://schemas.microsoft.com/office/powerpoint/2010/main" val="2242907303"/>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hf hdr="0" dt="0"/>
  <p:txStyles>
    <p:titleStyle>
      <a:lvl1pPr algn="ctr" defTabSz="342900" rtl="0" eaLnBrk="1" latinLnBrk="0" hangingPunct="1">
        <a:spcBef>
          <a:spcPct val="0"/>
        </a:spcBef>
        <a:buNone/>
        <a:defRPr sz="3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hyperlink" Target="mailto:president@caterburyrotary.org" TargetMode="External"/><Relationship Id="rId2" Type="http://schemas.openxmlformats.org/officeDocument/2006/relationships/hyperlink" Target="http://www.canterburyrotary.org/"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ED33996-8285-4D9C-B65C-349B0A2ABB1C}"/>
              </a:ext>
            </a:extLst>
          </p:cNvPr>
          <p:cNvSpPr>
            <a:spLocks noGrp="1"/>
          </p:cNvSpPr>
          <p:nvPr>
            <p:ph type="subTitle" idx="1"/>
          </p:nvPr>
        </p:nvSpPr>
        <p:spPr>
          <a:xfrm>
            <a:off x="686144" y="5952904"/>
            <a:ext cx="5120640" cy="1553904"/>
          </a:xfrm>
        </p:spPr>
        <p:txBody>
          <a:bodyPr>
            <a:normAutofit lnSpcReduction="10000"/>
          </a:bodyPr>
          <a:lstStyle/>
          <a:p>
            <a:r>
              <a:rPr lang="en-GB" sz="4000" b="1" dirty="0">
                <a:solidFill>
                  <a:schemeClr val="tx1">
                    <a:lumMod val="75000"/>
                    <a:lumOff val="25000"/>
                  </a:schemeClr>
                </a:solidFill>
                <a:latin typeface="Copperplate Gothic Light" panose="020E0507020206020404" pitchFamily="34" charset="0"/>
              </a:rPr>
              <a:t>My Victorian Farm</a:t>
            </a:r>
            <a:br>
              <a:rPr lang="en-GB" sz="2400" b="1" dirty="0">
                <a:solidFill>
                  <a:schemeClr val="tx1">
                    <a:lumMod val="75000"/>
                    <a:lumOff val="25000"/>
                  </a:schemeClr>
                </a:solidFill>
                <a:latin typeface="Copperplate Gothic Light" panose="020E0507020206020404" pitchFamily="34" charset="0"/>
              </a:rPr>
            </a:br>
            <a:r>
              <a:rPr lang="en-GB" sz="2400" b="1" dirty="0">
                <a:solidFill>
                  <a:schemeClr val="tx1">
                    <a:lumMod val="75000"/>
                    <a:lumOff val="25000"/>
                  </a:schemeClr>
                </a:solidFill>
                <a:latin typeface="Copperplate Gothic Light" panose="020E0507020206020404" pitchFamily="34" charset="0"/>
              </a:rPr>
              <a:t>By David Shave</a:t>
            </a:r>
            <a:endParaRPr lang="en-GB" dirty="0"/>
          </a:p>
        </p:txBody>
      </p:sp>
      <p:sp>
        <p:nvSpPr>
          <p:cNvPr id="4" name="Slide Number Placeholder 3">
            <a:extLst>
              <a:ext uri="{FF2B5EF4-FFF2-40B4-BE49-F238E27FC236}">
                <a16:creationId xmlns:a16="http://schemas.microsoft.com/office/drawing/2014/main" id="{A9B49DB0-4999-4858-A085-942659FDB81C}"/>
              </a:ext>
            </a:extLst>
          </p:cNvPr>
          <p:cNvSpPr>
            <a:spLocks noGrp="1"/>
          </p:cNvSpPr>
          <p:nvPr>
            <p:ph type="sldNum" sz="quarter" idx="12"/>
          </p:nvPr>
        </p:nvSpPr>
        <p:spPr>
          <a:xfrm>
            <a:off x="11125200" y="9373394"/>
            <a:ext cx="808378" cy="409787"/>
          </a:xfrm>
        </p:spPr>
        <p:txBody>
          <a:bodyPr/>
          <a:lstStyle/>
          <a:p>
            <a:fld id="{3CDEA7EE-1698-4F21-B645-A2D4501230E4}" type="slidenum">
              <a:rPr lang="en-AU" smtClean="0"/>
              <a:t>1</a:t>
            </a:fld>
            <a:endParaRPr lang="en-AU"/>
          </a:p>
        </p:txBody>
      </p:sp>
      <p:pic>
        <p:nvPicPr>
          <p:cNvPr id="6" name="Picture 5" descr="A wooden box&#10;&#10;Description automatically generated">
            <a:extLst>
              <a:ext uri="{FF2B5EF4-FFF2-40B4-BE49-F238E27FC236}">
                <a16:creationId xmlns:a16="http://schemas.microsoft.com/office/drawing/2014/main" id="{C89E5680-CBCD-47BA-A91C-C9BACEB4D61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1521" y="1896218"/>
            <a:ext cx="5214961" cy="2936254"/>
          </a:xfrm>
          <a:prstGeom prst="rect">
            <a:avLst/>
          </a:prstGeom>
        </p:spPr>
      </p:pic>
      <p:pic>
        <p:nvPicPr>
          <p:cNvPr id="5" name="Picture 4" descr="A wooden box&#10;&#10;Description automatically generated">
            <a:extLst>
              <a:ext uri="{FF2B5EF4-FFF2-40B4-BE49-F238E27FC236}">
                <a16:creationId xmlns:a16="http://schemas.microsoft.com/office/drawing/2014/main" id="{D54FB7B0-5916-4EFE-8697-92C04FD1CB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0551"/>
          <a:stretch/>
        </p:blipFill>
        <p:spPr>
          <a:xfrm>
            <a:off x="821521" y="4648996"/>
            <a:ext cx="5214961" cy="1076177"/>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4F226A3C-4AA0-364D-A9CD-707E3AF20BC1}"/>
              </a:ext>
            </a:extLst>
          </p:cNvPr>
          <p:cNvPicPr/>
          <p:nvPr/>
        </p:nvPicPr>
        <p:blipFill>
          <a:blip r:embed="rId4" cstate="screen">
            <a:extLst>
              <a:ext uri="{28A0092B-C50C-407E-A947-70E740481C1C}">
                <a14:useLocalDpi xmlns:a14="http://schemas.microsoft.com/office/drawing/2010/main"/>
              </a:ext>
            </a:extLst>
          </a:blip>
          <a:stretch>
            <a:fillRect/>
          </a:stretch>
        </p:blipFill>
        <p:spPr>
          <a:xfrm>
            <a:off x="-5105400" y="305595"/>
            <a:ext cx="2097294" cy="798133"/>
          </a:xfrm>
          <a:prstGeom prst="rect">
            <a:avLst/>
          </a:prstGeom>
        </p:spPr>
      </p:pic>
      <p:sp>
        <p:nvSpPr>
          <p:cNvPr id="11" name="Footer Placeholder 6">
            <a:extLst>
              <a:ext uri="{FF2B5EF4-FFF2-40B4-BE49-F238E27FC236}">
                <a16:creationId xmlns:a16="http://schemas.microsoft.com/office/drawing/2014/main" id="{F7FCF8BC-B45F-7544-BB73-A607F2698D32}"/>
              </a:ext>
            </a:extLst>
          </p:cNvPr>
          <p:cNvSpPr txBox="1">
            <a:spLocks/>
          </p:cNvSpPr>
          <p:nvPr/>
        </p:nvSpPr>
        <p:spPr>
          <a:xfrm>
            <a:off x="-5257800" y="9373395"/>
            <a:ext cx="4083734" cy="409787"/>
          </a:xfrm>
          <a:prstGeom prst="rect">
            <a:avLst/>
          </a:prstGeom>
        </p:spPr>
        <p:txBody>
          <a:bodyPr vert="horz" lIns="91440" tIns="45720" rIns="91440" bIns="45720" rtlCol="0" anchor="ctr"/>
          <a:lstStyle>
            <a:defPPr>
              <a:defRPr lang="en-US"/>
            </a:defPPr>
            <a:lvl1pPr marL="0" algn="l" defTabSz="457200" rtl="0" eaLnBrk="1" latinLnBrk="0" hangingPunct="1">
              <a:defRPr sz="8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1200" dirty="0"/>
              <a:t>Rotary Club of Canterbury: Let's Stay Connected Project</a:t>
            </a:r>
          </a:p>
        </p:txBody>
      </p:sp>
    </p:spTree>
    <p:extLst>
      <p:ext uri="{BB962C8B-B14F-4D97-AF65-F5344CB8AC3E}">
        <p14:creationId xmlns:p14="http://schemas.microsoft.com/office/powerpoint/2010/main" val="2607537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7B7468D-AF7C-5141-86AC-79D512557F67}"/>
              </a:ext>
            </a:extLst>
          </p:cNvPr>
          <p:cNvSpPr>
            <a:spLocks noGrp="1"/>
          </p:cNvSpPr>
          <p:nvPr>
            <p:ph type="ftr" sz="quarter" idx="11"/>
          </p:nvPr>
        </p:nvSpPr>
        <p:spPr>
          <a:xfrm>
            <a:off x="152400" y="9371675"/>
            <a:ext cx="5379134" cy="409787"/>
          </a:xfrm>
        </p:spPr>
        <p:txBody>
          <a:bodyPr/>
          <a:lstStyle/>
          <a:p>
            <a:r>
              <a:rPr lang="en-AU" dirty="0"/>
              <a:t>Rotary Club of Canterbury: Let's Stay Connected Project</a:t>
            </a:r>
          </a:p>
        </p:txBody>
      </p:sp>
      <p:sp>
        <p:nvSpPr>
          <p:cNvPr id="3" name="Slide Number Placeholder 2">
            <a:extLst>
              <a:ext uri="{FF2B5EF4-FFF2-40B4-BE49-F238E27FC236}">
                <a16:creationId xmlns:a16="http://schemas.microsoft.com/office/drawing/2014/main" id="{05CCFF8E-3A58-A54E-8EEE-CC7A6CCEC8EB}"/>
              </a:ext>
            </a:extLst>
          </p:cNvPr>
          <p:cNvSpPr>
            <a:spLocks noGrp="1"/>
          </p:cNvSpPr>
          <p:nvPr>
            <p:ph type="sldNum" sz="quarter" idx="12"/>
          </p:nvPr>
        </p:nvSpPr>
        <p:spPr>
          <a:xfrm>
            <a:off x="10972801" y="9396388"/>
            <a:ext cx="795956" cy="409787"/>
          </a:xfrm>
        </p:spPr>
        <p:txBody>
          <a:bodyPr/>
          <a:lstStyle/>
          <a:p>
            <a:fld id="{3CDEA7EE-1698-4F21-B645-A2D4501230E4}" type="slidenum">
              <a:rPr lang="en-AU" smtClean="0"/>
              <a:t>10</a:t>
            </a:fld>
            <a:endParaRPr lang="en-AU" dirty="0"/>
          </a:p>
        </p:txBody>
      </p:sp>
      <p:sp>
        <p:nvSpPr>
          <p:cNvPr id="4" name="TextBox 3">
            <a:extLst>
              <a:ext uri="{FF2B5EF4-FFF2-40B4-BE49-F238E27FC236}">
                <a16:creationId xmlns:a16="http://schemas.microsoft.com/office/drawing/2014/main" id="{36D59AA4-F505-E346-92B3-AA8281F68A4D}"/>
              </a:ext>
            </a:extLst>
          </p:cNvPr>
          <p:cNvSpPr txBox="1"/>
          <p:nvPr/>
        </p:nvSpPr>
        <p:spPr>
          <a:xfrm>
            <a:off x="457199" y="229394"/>
            <a:ext cx="5760135" cy="4827668"/>
          </a:xfrm>
          <a:prstGeom prst="rect">
            <a:avLst/>
          </a:prstGeom>
          <a:noFill/>
        </p:spPr>
        <p:txBody>
          <a:bodyPr wrap="square" rtlCol="0">
            <a:spAutoFit/>
          </a:bodyPr>
          <a:lstStyle/>
          <a:p>
            <a:pPr>
              <a:lnSpc>
                <a:spcPct val="115000"/>
              </a:lnSpc>
              <a:spcAft>
                <a:spcPts val="1000"/>
              </a:spcAft>
            </a:pPr>
            <a:r>
              <a:rPr lang="en-AU" sz="2400" dirty="0">
                <a:latin typeface="Calibri" panose="020F0502020204030204" pitchFamily="34" charset="0"/>
                <a:ea typeface="Calibri" panose="020F0502020204030204" pitchFamily="34" charset="0"/>
                <a:cs typeface="Times New Roman" panose="02020603050405020304" pitchFamily="18" charset="0"/>
              </a:rPr>
              <a:t>Food for Thought</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sz="2400" dirty="0">
                <a:latin typeface="Calibri" panose="020F0502020204030204" pitchFamily="34" charset="0"/>
                <a:ea typeface="Calibri" panose="020F0502020204030204" pitchFamily="34" charset="0"/>
                <a:cs typeface="Times New Roman" panose="02020603050405020304" pitchFamily="18" charset="0"/>
              </a:rPr>
              <a:t>Can you imagine the attention required to water a large garden:</a:t>
            </a:r>
          </a:p>
          <a:p>
            <a:pPr marL="342900" indent="-342900">
              <a:lnSpc>
                <a:spcPct val="115000"/>
              </a:lnSpc>
              <a:spcAft>
                <a:spcPts val="1000"/>
              </a:spcAft>
              <a:buFont typeface="Arial" panose="020B0604020202020204" pitchFamily="34" charset="0"/>
              <a:buChar char="•"/>
            </a:pPr>
            <a:r>
              <a:rPr lang="en-AU" sz="2400" dirty="0">
                <a:latin typeface="Calibri" panose="020F0502020204030204" pitchFamily="34" charset="0"/>
                <a:ea typeface="Calibri" panose="020F0502020204030204" pitchFamily="34" charset="0"/>
                <a:cs typeface="Times New Roman" panose="02020603050405020304" pitchFamily="18" charset="0"/>
              </a:rPr>
              <a:t>using a petrol driven pump which needed refuelling every 2 hours and was</a:t>
            </a:r>
          </a:p>
          <a:p>
            <a:pPr marL="342900" indent="-342900">
              <a:lnSpc>
                <a:spcPct val="115000"/>
              </a:lnSpc>
              <a:spcAft>
                <a:spcPts val="1000"/>
              </a:spcAft>
              <a:buFont typeface="Arial" panose="020B0604020202020204" pitchFamily="34" charset="0"/>
              <a:buChar char="•"/>
            </a:pPr>
            <a:r>
              <a:rPr lang="en-AU" sz="2400" dirty="0">
                <a:latin typeface="Calibri" panose="020F0502020204030204" pitchFamily="34" charset="0"/>
                <a:ea typeface="Calibri" panose="020F0502020204030204" pitchFamily="34" charset="0"/>
                <a:cs typeface="Times New Roman" panose="02020603050405020304" pitchFamily="18" charset="0"/>
              </a:rPr>
              <a:t>some 500 metres from the house </a:t>
            </a:r>
          </a:p>
          <a:p>
            <a:pPr marL="342900" indent="-342900">
              <a:lnSpc>
                <a:spcPct val="115000"/>
              </a:lnSpc>
              <a:spcAft>
                <a:spcPts val="1000"/>
              </a:spcAft>
              <a:buFont typeface="Arial" panose="020B0604020202020204" pitchFamily="34" charset="0"/>
              <a:buChar char="•"/>
            </a:pPr>
            <a:r>
              <a:rPr lang="en-GB" sz="2400" dirty="0">
                <a:latin typeface="Calibri" panose="020F0502020204030204" pitchFamily="34" charset="0"/>
                <a:ea typeface="Calibri" panose="020F0502020204030204" pitchFamily="34" charset="0"/>
                <a:cs typeface="Times New Roman" panose="02020603050405020304" pitchFamily="18" charset="0"/>
              </a:rPr>
              <a:t>the </a:t>
            </a:r>
            <a:r>
              <a:rPr lang="en-AU" sz="2400" dirty="0">
                <a:latin typeface="Calibri" panose="020F0502020204030204" pitchFamily="34" charset="0"/>
                <a:ea typeface="Calibri" panose="020F0502020204030204" pitchFamily="34" charset="0"/>
                <a:cs typeface="Times New Roman" panose="02020603050405020304" pitchFamily="18" charset="0"/>
              </a:rPr>
              <a:t>difficulty was that the water held particles of red soil; and when irrigation was used, the soil around plants became rock hard.</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A670A19-7FFD-3D4D-844F-1A0989CA62AE}"/>
              </a:ext>
            </a:extLst>
          </p:cNvPr>
          <p:cNvPicPr>
            <a:picLocks noChangeAspect="1"/>
          </p:cNvPicPr>
          <p:nvPr/>
        </p:nvPicPr>
        <p:blipFill>
          <a:blip r:embed="rId3"/>
          <a:stretch>
            <a:fillRect/>
          </a:stretch>
        </p:blipFill>
        <p:spPr>
          <a:xfrm>
            <a:off x="2276014" y="4953794"/>
            <a:ext cx="4124787" cy="4124787"/>
          </a:xfrm>
          <a:prstGeom prst="rect">
            <a:avLst/>
          </a:prstGeom>
        </p:spPr>
      </p:pic>
    </p:spTree>
    <p:extLst>
      <p:ext uri="{BB962C8B-B14F-4D97-AF65-F5344CB8AC3E}">
        <p14:creationId xmlns:p14="http://schemas.microsoft.com/office/powerpoint/2010/main" val="321152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0CD3B56-9B27-114A-92DE-0C55F0D81E8B}"/>
              </a:ext>
            </a:extLst>
          </p:cNvPr>
          <p:cNvSpPr>
            <a:spLocks noGrp="1"/>
          </p:cNvSpPr>
          <p:nvPr>
            <p:ph type="ftr" sz="quarter" idx="11"/>
          </p:nvPr>
        </p:nvSpPr>
        <p:spPr>
          <a:xfrm>
            <a:off x="152400" y="9497801"/>
            <a:ext cx="4693334" cy="409787"/>
          </a:xfrm>
        </p:spPr>
        <p:txBody>
          <a:bodyPr/>
          <a:lstStyle/>
          <a:p>
            <a:r>
              <a:rPr lang="en-AU" dirty="0"/>
              <a:t>Rotary Club of Canterbury: Let's Stay Connected Project</a:t>
            </a:r>
          </a:p>
        </p:txBody>
      </p:sp>
      <p:sp>
        <p:nvSpPr>
          <p:cNvPr id="2" name="Slide Number Placeholder 1">
            <a:extLst>
              <a:ext uri="{FF2B5EF4-FFF2-40B4-BE49-F238E27FC236}">
                <a16:creationId xmlns:a16="http://schemas.microsoft.com/office/drawing/2014/main" id="{DA4E84A1-DAA0-45D3-B6CC-A5CDC4EF950E}"/>
              </a:ext>
            </a:extLst>
          </p:cNvPr>
          <p:cNvSpPr>
            <a:spLocks noGrp="1"/>
          </p:cNvSpPr>
          <p:nvPr>
            <p:ph type="sldNum" sz="quarter" idx="12"/>
          </p:nvPr>
        </p:nvSpPr>
        <p:spPr>
          <a:xfrm>
            <a:off x="11024428" y="9360293"/>
            <a:ext cx="795956" cy="409787"/>
          </a:xfrm>
        </p:spPr>
        <p:txBody>
          <a:bodyPr/>
          <a:lstStyle/>
          <a:p>
            <a:fld id="{3CDEA7EE-1698-4F21-B645-A2D4501230E4}" type="slidenum">
              <a:rPr lang="en-AU" smtClean="0"/>
              <a:t>11</a:t>
            </a:fld>
            <a:endParaRPr lang="en-AU"/>
          </a:p>
        </p:txBody>
      </p:sp>
      <p:sp>
        <p:nvSpPr>
          <p:cNvPr id="6" name="TextBox 5">
            <a:extLst>
              <a:ext uri="{FF2B5EF4-FFF2-40B4-BE49-F238E27FC236}">
                <a16:creationId xmlns:a16="http://schemas.microsoft.com/office/drawing/2014/main" id="{2FC02BE5-779D-4D15-A4F3-647B3DFA5A8D}"/>
              </a:ext>
            </a:extLst>
          </p:cNvPr>
          <p:cNvSpPr txBox="1"/>
          <p:nvPr/>
        </p:nvSpPr>
        <p:spPr>
          <a:xfrm>
            <a:off x="600023" y="991394"/>
            <a:ext cx="5800777" cy="4778552"/>
          </a:xfrm>
          <a:prstGeom prst="rect">
            <a:avLst/>
          </a:prstGeom>
          <a:noFill/>
        </p:spPr>
        <p:txBody>
          <a:bodyPr wrap="square">
            <a:spAutoFit/>
          </a:bodyPr>
          <a:lstStyle/>
          <a:p>
            <a:pPr algn="ctr">
              <a:lnSpc>
                <a:spcPct val="115000"/>
              </a:lnSpc>
              <a:spcAft>
                <a:spcPts val="1000"/>
              </a:spcAft>
            </a:pPr>
            <a:r>
              <a:rPr lang="en-AU" sz="3600"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The Vagaries of Flood</a:t>
            </a:r>
          </a:p>
          <a:p>
            <a:pPr>
              <a:lnSpc>
                <a:spcPct val="115000"/>
              </a:lnSpc>
              <a:spcAft>
                <a:spcPts val="1000"/>
              </a:spcAft>
            </a:pPr>
            <a:r>
              <a:rPr lang="en-AU" sz="2400" dirty="0">
                <a:latin typeface="Calibri" panose="020F0502020204030204" pitchFamily="34" charset="0"/>
                <a:ea typeface="Calibri" panose="020F0502020204030204" pitchFamily="34" charset="0"/>
                <a:cs typeface="Times New Roman" panose="02020603050405020304" pitchFamily="18" charset="0"/>
              </a:rPr>
              <a:t>The average annual rainfall was 16 inches, ranging from 8 inches in a drought year, to 23 inches in a really good year.</a:t>
            </a:r>
            <a:r>
              <a:rPr lang="en-GB" sz="2400"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AU" sz="2400" dirty="0">
                <a:latin typeface="Calibri" panose="020F0502020204030204" pitchFamily="34" charset="0"/>
                <a:ea typeface="Calibri" panose="020F0502020204030204" pitchFamily="34" charset="0"/>
                <a:cs typeface="Times New Roman" panose="02020603050405020304" pitchFamily="18" charset="0"/>
              </a:rPr>
              <a:t>On 3 occasions in the last 20 years there were floods. The photo shows the main road between St Arnaud and Bendigo completely impassable. This picture was taken some 3 kilometres from the Avoca River.</a:t>
            </a:r>
            <a:endParaRPr lang="en-AU"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 group of people walking down a street next to a tree&#10;&#10;Description automatically generated">
            <a:extLst>
              <a:ext uri="{FF2B5EF4-FFF2-40B4-BE49-F238E27FC236}">
                <a16:creationId xmlns:a16="http://schemas.microsoft.com/office/drawing/2014/main" id="{858D1213-8F24-4241-B110-03A30FF08E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0024" y="5563394"/>
            <a:ext cx="5657951" cy="322282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283732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B3062FA-CADA-E247-88B3-D5587D660867}"/>
              </a:ext>
            </a:extLst>
          </p:cNvPr>
          <p:cNvSpPr>
            <a:spLocks noGrp="1"/>
          </p:cNvSpPr>
          <p:nvPr>
            <p:ph type="ftr" sz="quarter" idx="11"/>
          </p:nvPr>
        </p:nvSpPr>
        <p:spPr>
          <a:xfrm>
            <a:off x="228600" y="9496758"/>
            <a:ext cx="4921934" cy="409787"/>
          </a:xfrm>
        </p:spPr>
        <p:txBody>
          <a:bodyPr/>
          <a:lstStyle/>
          <a:p>
            <a:r>
              <a:rPr lang="en-AU" dirty="0"/>
              <a:t>Rotary Club of Canterbury: Let's Stay Connected Project</a:t>
            </a:r>
          </a:p>
        </p:txBody>
      </p:sp>
      <p:sp>
        <p:nvSpPr>
          <p:cNvPr id="3" name="Slide Number Placeholder 2">
            <a:extLst>
              <a:ext uri="{FF2B5EF4-FFF2-40B4-BE49-F238E27FC236}">
                <a16:creationId xmlns:a16="http://schemas.microsoft.com/office/drawing/2014/main" id="{C50D41B3-2F9B-5A4A-90C5-CD5C491E3353}"/>
              </a:ext>
            </a:extLst>
          </p:cNvPr>
          <p:cNvSpPr>
            <a:spLocks noGrp="1"/>
          </p:cNvSpPr>
          <p:nvPr>
            <p:ph type="sldNum" sz="quarter" idx="12"/>
          </p:nvPr>
        </p:nvSpPr>
        <p:spPr>
          <a:xfrm>
            <a:off x="11049000" y="9496759"/>
            <a:ext cx="795956" cy="409787"/>
          </a:xfrm>
        </p:spPr>
        <p:txBody>
          <a:bodyPr/>
          <a:lstStyle/>
          <a:p>
            <a:fld id="{3CDEA7EE-1698-4F21-B645-A2D4501230E4}" type="slidenum">
              <a:rPr lang="en-AU" smtClean="0"/>
              <a:t>12</a:t>
            </a:fld>
            <a:endParaRPr lang="en-AU" dirty="0"/>
          </a:p>
        </p:txBody>
      </p:sp>
      <p:sp>
        <p:nvSpPr>
          <p:cNvPr id="4" name="TextBox 3">
            <a:extLst>
              <a:ext uri="{FF2B5EF4-FFF2-40B4-BE49-F238E27FC236}">
                <a16:creationId xmlns:a16="http://schemas.microsoft.com/office/drawing/2014/main" id="{D9C2F30E-8659-3F47-A221-39E594E6FBCC}"/>
              </a:ext>
            </a:extLst>
          </p:cNvPr>
          <p:cNvSpPr txBox="1"/>
          <p:nvPr/>
        </p:nvSpPr>
        <p:spPr>
          <a:xfrm>
            <a:off x="803979" y="1704909"/>
            <a:ext cx="5791200" cy="4668970"/>
          </a:xfrm>
          <a:prstGeom prst="rect">
            <a:avLst/>
          </a:prstGeom>
          <a:noFill/>
        </p:spPr>
        <p:txBody>
          <a:bodyPr wrap="square" rtlCol="0">
            <a:spAutoFit/>
          </a:bodyPr>
          <a:lstStyle/>
          <a:p>
            <a:pPr>
              <a:lnSpc>
                <a:spcPct val="115000"/>
              </a:lnSpc>
              <a:spcAft>
                <a:spcPts val="1000"/>
              </a:spcAft>
            </a:pPr>
            <a:r>
              <a:rPr lang="en-AU" sz="2400" dirty="0">
                <a:latin typeface="Calibri" panose="020F0502020204030204" pitchFamily="34" charset="0"/>
                <a:ea typeface="Calibri" panose="020F0502020204030204" pitchFamily="34" charset="0"/>
                <a:cs typeface="Times New Roman" panose="02020603050405020304" pitchFamily="18" charset="0"/>
              </a:rPr>
              <a:t>On one trip, it took 6 hours to travel to the farm. The usual road was cut in 4 places, so we had to travel through Wedderburn. </a:t>
            </a:r>
          </a:p>
          <a:p>
            <a:pPr>
              <a:lnSpc>
                <a:spcPct val="115000"/>
              </a:lnSpc>
              <a:spcAft>
                <a:spcPts val="1000"/>
              </a:spcAft>
            </a:pPr>
            <a:r>
              <a:rPr lang="en-AU" sz="2400" dirty="0">
                <a:latin typeface="Calibri" panose="020F0502020204030204" pitchFamily="34" charset="0"/>
                <a:ea typeface="Calibri" panose="020F0502020204030204" pitchFamily="34" charset="0"/>
                <a:cs typeface="Times New Roman" panose="02020603050405020304" pitchFamily="18" charset="0"/>
              </a:rPr>
              <a:t>We navigated  through 2 stretches of more than 1 foot of flood water, and we arrived home about a half an hour before the flooding   have prevented us from getting home at all!</a:t>
            </a:r>
          </a:p>
          <a:p>
            <a:pPr>
              <a:lnSpc>
                <a:spcPct val="115000"/>
              </a:lnSpc>
              <a:spcAft>
                <a:spcPts val="100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
        <p:nvSpPr>
          <p:cNvPr id="5" name="TextBox 4">
            <a:extLst>
              <a:ext uri="{FF2B5EF4-FFF2-40B4-BE49-F238E27FC236}">
                <a16:creationId xmlns:a16="http://schemas.microsoft.com/office/drawing/2014/main" id="{847D9A9A-86BB-B34E-B865-A86F1C2F642E}"/>
              </a:ext>
            </a:extLst>
          </p:cNvPr>
          <p:cNvSpPr txBox="1"/>
          <p:nvPr/>
        </p:nvSpPr>
        <p:spPr>
          <a:xfrm>
            <a:off x="1405480" y="847134"/>
            <a:ext cx="4588199" cy="707886"/>
          </a:xfrm>
          <a:prstGeom prst="rect">
            <a:avLst/>
          </a:prstGeom>
          <a:noFill/>
        </p:spPr>
        <p:txBody>
          <a:bodyPr wrap="square" rtlCol="0">
            <a:spAutoFit/>
          </a:bodyPr>
          <a:lstStyle/>
          <a:p>
            <a:r>
              <a:rPr lang="en-US" sz="4000" dirty="0">
                <a:solidFill>
                  <a:schemeClr val="accent5">
                    <a:lumMod val="75000"/>
                  </a:schemeClr>
                </a:solidFill>
                <a:latin typeface="Calibri" panose="020F0502020204030204" pitchFamily="34" charset="0"/>
                <a:cs typeface="Calibri" panose="020F0502020204030204" pitchFamily="34" charset="0"/>
              </a:rPr>
              <a:t>Caught by Floods - 1</a:t>
            </a:r>
          </a:p>
        </p:txBody>
      </p:sp>
      <p:pic>
        <p:nvPicPr>
          <p:cNvPr id="8" name="Picture 7" descr="A body of water surrounded by trees&#10;&#10;Description automatically generated">
            <a:extLst>
              <a:ext uri="{FF2B5EF4-FFF2-40B4-BE49-F238E27FC236}">
                <a16:creationId xmlns:a16="http://schemas.microsoft.com/office/drawing/2014/main" id="{1CDCF224-5277-794C-8A91-6D901F1D40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400" y="5715794"/>
            <a:ext cx="5791199" cy="301688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063331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E78BC4-C12C-EB47-A56B-5F56C7377BF8}"/>
              </a:ext>
            </a:extLst>
          </p:cNvPr>
          <p:cNvSpPr>
            <a:spLocks noGrp="1"/>
          </p:cNvSpPr>
          <p:nvPr>
            <p:ph type="ftr" sz="quarter" idx="11"/>
          </p:nvPr>
        </p:nvSpPr>
        <p:spPr>
          <a:xfrm>
            <a:off x="152400" y="9380346"/>
            <a:ext cx="4693334" cy="409787"/>
          </a:xfrm>
        </p:spPr>
        <p:txBody>
          <a:bodyPr/>
          <a:lstStyle/>
          <a:p>
            <a:r>
              <a:rPr lang="en-AU" dirty="0"/>
              <a:t>Rotary Club of Canterbury: Let's Stay Connected Project</a:t>
            </a:r>
          </a:p>
        </p:txBody>
      </p:sp>
      <p:sp>
        <p:nvSpPr>
          <p:cNvPr id="3" name="Slide Number Placeholder 2">
            <a:extLst>
              <a:ext uri="{FF2B5EF4-FFF2-40B4-BE49-F238E27FC236}">
                <a16:creationId xmlns:a16="http://schemas.microsoft.com/office/drawing/2014/main" id="{7EABB48A-488C-1E44-BE69-387892F76596}"/>
              </a:ext>
            </a:extLst>
          </p:cNvPr>
          <p:cNvSpPr>
            <a:spLocks noGrp="1"/>
          </p:cNvSpPr>
          <p:nvPr>
            <p:ph type="sldNum" sz="quarter" idx="12"/>
          </p:nvPr>
        </p:nvSpPr>
        <p:spPr>
          <a:xfrm>
            <a:off x="11075680" y="9380346"/>
            <a:ext cx="795956" cy="409787"/>
          </a:xfrm>
        </p:spPr>
        <p:txBody>
          <a:bodyPr/>
          <a:lstStyle/>
          <a:p>
            <a:fld id="{3CDEA7EE-1698-4F21-B645-A2D4501230E4}" type="slidenum">
              <a:rPr lang="en-AU" smtClean="0"/>
              <a:t>13</a:t>
            </a:fld>
            <a:endParaRPr lang="en-AU"/>
          </a:p>
        </p:txBody>
      </p:sp>
      <p:pic>
        <p:nvPicPr>
          <p:cNvPr id="5" name="Picture 4" descr="A close up of a beach&#10;&#10;Description automatically generated">
            <a:extLst>
              <a:ext uri="{FF2B5EF4-FFF2-40B4-BE49-F238E27FC236}">
                <a16:creationId xmlns:a16="http://schemas.microsoft.com/office/drawing/2014/main" id="{53A6B5B6-E341-794E-908A-EBB1A324C0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1806" y="5563394"/>
            <a:ext cx="5714387" cy="30036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a:extLst>
              <a:ext uri="{FF2B5EF4-FFF2-40B4-BE49-F238E27FC236}">
                <a16:creationId xmlns:a16="http://schemas.microsoft.com/office/drawing/2014/main" id="{29C5A3DD-1051-BF4E-B8BD-5F05365E8639}"/>
              </a:ext>
            </a:extLst>
          </p:cNvPr>
          <p:cNvSpPr txBox="1"/>
          <p:nvPr/>
        </p:nvSpPr>
        <p:spPr>
          <a:xfrm>
            <a:off x="837646" y="1579142"/>
            <a:ext cx="5334553" cy="3266535"/>
          </a:xfrm>
          <a:prstGeom prst="rect">
            <a:avLst/>
          </a:prstGeom>
          <a:noFill/>
        </p:spPr>
        <p:txBody>
          <a:bodyPr wrap="square" rtlCol="0">
            <a:spAutoFit/>
          </a:bodyPr>
          <a:lstStyle/>
          <a:p>
            <a:pPr>
              <a:lnSpc>
                <a:spcPct val="115000"/>
              </a:lnSpc>
              <a:spcAft>
                <a:spcPts val="1000"/>
              </a:spcAft>
            </a:pPr>
            <a:r>
              <a:rPr lang="en-AU" sz="2400" dirty="0">
                <a:latin typeface="Calibri" panose="020F0502020204030204" pitchFamily="34" charset="0"/>
                <a:ea typeface="Calibri" panose="020F0502020204030204" pitchFamily="34" charset="0"/>
                <a:cs typeface="Times New Roman" panose="02020603050405020304" pitchFamily="18" charset="0"/>
              </a:rPr>
              <a:t>On another occasion,  having just made it into Bendigo for a Bachelor and Spinsters ball, my road was cut off by one of the floods. It took me 3 days to eventually get home, to where I was jackarooing. </a:t>
            </a:r>
          </a:p>
          <a:p>
            <a:pPr>
              <a:lnSpc>
                <a:spcPct val="115000"/>
              </a:lnSpc>
              <a:spcAft>
                <a:spcPts val="1000"/>
              </a:spcAft>
            </a:pPr>
            <a:r>
              <a:rPr lang="en-AU" sz="2400" dirty="0">
                <a:latin typeface="Calibri" panose="020F0502020204030204" pitchFamily="34" charset="0"/>
                <a:ea typeface="Calibri" panose="020F0502020204030204" pitchFamily="34" charset="0"/>
                <a:cs typeface="Times New Roman" panose="02020603050405020304" pitchFamily="18" charset="0"/>
              </a:rPr>
              <a:t>I slept in my car in my dinner suit!</a:t>
            </a:r>
          </a:p>
          <a:p>
            <a:endParaRPr lang="en-US" sz="2400" dirty="0"/>
          </a:p>
        </p:txBody>
      </p:sp>
      <p:sp>
        <p:nvSpPr>
          <p:cNvPr id="7" name="TextBox 6">
            <a:extLst>
              <a:ext uri="{FF2B5EF4-FFF2-40B4-BE49-F238E27FC236}">
                <a16:creationId xmlns:a16="http://schemas.microsoft.com/office/drawing/2014/main" id="{DE0F0B46-F62A-3548-8F8D-9EFFDDC91130}"/>
              </a:ext>
            </a:extLst>
          </p:cNvPr>
          <p:cNvSpPr txBox="1"/>
          <p:nvPr/>
        </p:nvSpPr>
        <p:spPr>
          <a:xfrm>
            <a:off x="1134902" y="871754"/>
            <a:ext cx="4588199" cy="707886"/>
          </a:xfrm>
          <a:prstGeom prst="rect">
            <a:avLst/>
          </a:prstGeom>
          <a:noFill/>
        </p:spPr>
        <p:txBody>
          <a:bodyPr wrap="square" rtlCol="0">
            <a:spAutoFit/>
          </a:bodyPr>
          <a:lstStyle/>
          <a:p>
            <a:r>
              <a:rPr lang="en-US" sz="4000" dirty="0">
                <a:solidFill>
                  <a:schemeClr val="accent5">
                    <a:lumMod val="75000"/>
                  </a:schemeClr>
                </a:solidFill>
                <a:latin typeface="Calibri" panose="020F0502020204030204" pitchFamily="34" charset="0"/>
                <a:cs typeface="Calibri" panose="020F0502020204030204" pitchFamily="34" charset="0"/>
              </a:rPr>
              <a:t>Caught by Floods - 2</a:t>
            </a:r>
          </a:p>
        </p:txBody>
      </p:sp>
    </p:spTree>
    <p:extLst>
      <p:ext uri="{BB962C8B-B14F-4D97-AF65-F5344CB8AC3E}">
        <p14:creationId xmlns:p14="http://schemas.microsoft.com/office/powerpoint/2010/main" val="579202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D26DADF-BDB9-4A49-8AD1-5CD3B56C3D1A}"/>
              </a:ext>
            </a:extLst>
          </p:cNvPr>
          <p:cNvSpPr>
            <a:spLocks noGrp="1"/>
          </p:cNvSpPr>
          <p:nvPr>
            <p:ph type="ftr" sz="quarter" idx="11"/>
          </p:nvPr>
        </p:nvSpPr>
        <p:spPr>
          <a:xfrm>
            <a:off x="228600" y="9449593"/>
            <a:ext cx="4998134" cy="409787"/>
          </a:xfrm>
        </p:spPr>
        <p:txBody>
          <a:bodyPr/>
          <a:lstStyle/>
          <a:p>
            <a:r>
              <a:rPr lang="en-AU" dirty="0"/>
              <a:t>Rotary Club of Canterbury: Let's Stay Connected Project</a:t>
            </a:r>
          </a:p>
        </p:txBody>
      </p:sp>
      <p:sp>
        <p:nvSpPr>
          <p:cNvPr id="2" name="Slide Number Placeholder 1">
            <a:extLst>
              <a:ext uri="{FF2B5EF4-FFF2-40B4-BE49-F238E27FC236}">
                <a16:creationId xmlns:a16="http://schemas.microsoft.com/office/drawing/2014/main" id="{8342A6D4-8089-4751-B919-E4C5F8D4E607}"/>
              </a:ext>
            </a:extLst>
          </p:cNvPr>
          <p:cNvSpPr>
            <a:spLocks noGrp="1"/>
          </p:cNvSpPr>
          <p:nvPr>
            <p:ph type="sldNum" sz="quarter" idx="12"/>
          </p:nvPr>
        </p:nvSpPr>
        <p:spPr>
          <a:xfrm>
            <a:off x="11090442" y="9449594"/>
            <a:ext cx="795956" cy="409787"/>
          </a:xfrm>
        </p:spPr>
        <p:txBody>
          <a:bodyPr/>
          <a:lstStyle/>
          <a:p>
            <a:fld id="{3CDEA7EE-1698-4F21-B645-A2D4501230E4}" type="slidenum">
              <a:rPr lang="en-AU" smtClean="0"/>
              <a:t>14</a:t>
            </a:fld>
            <a:endParaRPr lang="en-AU" dirty="0"/>
          </a:p>
        </p:txBody>
      </p:sp>
      <p:sp>
        <p:nvSpPr>
          <p:cNvPr id="4" name="TextBox 3">
            <a:extLst>
              <a:ext uri="{FF2B5EF4-FFF2-40B4-BE49-F238E27FC236}">
                <a16:creationId xmlns:a16="http://schemas.microsoft.com/office/drawing/2014/main" id="{0C5DFC9F-B509-43C8-96A2-559B46EAD353}"/>
              </a:ext>
            </a:extLst>
          </p:cNvPr>
          <p:cNvSpPr txBox="1"/>
          <p:nvPr/>
        </p:nvSpPr>
        <p:spPr>
          <a:xfrm>
            <a:off x="592105" y="895243"/>
            <a:ext cx="5562600" cy="4745145"/>
          </a:xfrm>
          <a:prstGeom prst="rect">
            <a:avLst/>
          </a:prstGeom>
          <a:noFill/>
        </p:spPr>
        <p:txBody>
          <a:bodyPr wrap="square">
            <a:spAutoFit/>
          </a:bodyPr>
          <a:lstStyle/>
          <a:p>
            <a:pPr algn="ctr">
              <a:lnSpc>
                <a:spcPct val="115000"/>
              </a:lnSpc>
              <a:spcAft>
                <a:spcPts val="1000"/>
              </a:spcAft>
            </a:pPr>
            <a:r>
              <a:rPr lang="en-AU" sz="3600"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Planting Crops </a:t>
            </a:r>
          </a:p>
          <a:p>
            <a:pPr>
              <a:lnSpc>
                <a:spcPct val="115000"/>
              </a:lnSpc>
              <a:spcAft>
                <a:spcPts val="1000"/>
              </a:spcAft>
            </a:pPr>
            <a:r>
              <a:rPr lang="en-AU" sz="2400" dirty="0">
                <a:latin typeface="Calibri" panose="020F0502020204030204" pitchFamily="34" charset="0"/>
                <a:ea typeface="Calibri" panose="020F0502020204030204" pitchFamily="34" charset="0"/>
                <a:cs typeface="Times New Roman" panose="02020603050405020304" pitchFamily="18" charset="0"/>
              </a:rPr>
              <a:t>The soil at the farm was not anything like river flats. It was very stony in the quartz gold country, however it was arable.</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AU" sz="2400" dirty="0">
                <a:latin typeface="Calibri" panose="020F0502020204030204" pitchFamily="34" charset="0"/>
                <a:ea typeface="Calibri" panose="020F0502020204030204" pitchFamily="34" charset="0"/>
                <a:cs typeface="Times New Roman" panose="02020603050405020304" pitchFamily="18" charset="0"/>
              </a:rPr>
              <a:t>The photo shows the type of crops which can be grown, given the rain in a good season. This crop was triticale and, even though it wasn’t the best of seasons, it was one of the best crops in the district</a:t>
            </a:r>
            <a:endParaRPr lang="en-AU"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AU"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grass, outdoor, field, cow&#10;&#10;Description automatically generated">
            <a:extLst>
              <a:ext uri="{FF2B5EF4-FFF2-40B4-BE49-F238E27FC236}">
                <a16:creationId xmlns:a16="http://schemas.microsoft.com/office/drawing/2014/main" id="{93CB0369-7F23-4AB5-ADA9-4F0D330873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105" y="5639594"/>
            <a:ext cx="5673790" cy="304340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617962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4B98AA2-900A-8E44-A337-C09DA920D1F0}"/>
              </a:ext>
            </a:extLst>
          </p:cNvPr>
          <p:cNvSpPr>
            <a:spLocks noGrp="1"/>
          </p:cNvSpPr>
          <p:nvPr>
            <p:ph type="ftr" sz="quarter" idx="11"/>
          </p:nvPr>
        </p:nvSpPr>
        <p:spPr>
          <a:xfrm>
            <a:off x="304800" y="9449593"/>
            <a:ext cx="4682567" cy="409787"/>
          </a:xfrm>
        </p:spPr>
        <p:txBody>
          <a:bodyPr/>
          <a:lstStyle/>
          <a:p>
            <a:r>
              <a:rPr lang="en-AU" dirty="0"/>
              <a:t>Rotary Club of Canterbury: Let's Stay Connected Project</a:t>
            </a:r>
          </a:p>
        </p:txBody>
      </p:sp>
      <p:sp>
        <p:nvSpPr>
          <p:cNvPr id="3" name="Slide Number Placeholder 2">
            <a:extLst>
              <a:ext uri="{FF2B5EF4-FFF2-40B4-BE49-F238E27FC236}">
                <a16:creationId xmlns:a16="http://schemas.microsoft.com/office/drawing/2014/main" id="{038DC7F2-19FF-7B49-AD63-AC97FD84D493}"/>
              </a:ext>
            </a:extLst>
          </p:cNvPr>
          <p:cNvSpPr>
            <a:spLocks noGrp="1"/>
          </p:cNvSpPr>
          <p:nvPr>
            <p:ph type="sldNum" sz="quarter" idx="12"/>
          </p:nvPr>
        </p:nvSpPr>
        <p:spPr>
          <a:xfrm>
            <a:off x="11132550" y="9449594"/>
            <a:ext cx="795956" cy="409787"/>
          </a:xfrm>
        </p:spPr>
        <p:txBody>
          <a:bodyPr/>
          <a:lstStyle/>
          <a:p>
            <a:fld id="{3CDEA7EE-1698-4F21-B645-A2D4501230E4}" type="slidenum">
              <a:rPr lang="en-AU" smtClean="0"/>
              <a:t>15</a:t>
            </a:fld>
            <a:endParaRPr lang="en-AU"/>
          </a:p>
        </p:txBody>
      </p:sp>
      <p:sp>
        <p:nvSpPr>
          <p:cNvPr id="4" name="Rectangle 3">
            <a:extLst>
              <a:ext uri="{FF2B5EF4-FFF2-40B4-BE49-F238E27FC236}">
                <a16:creationId xmlns:a16="http://schemas.microsoft.com/office/drawing/2014/main" id="{C95C3325-06B2-B94D-B2C9-5E6B7803803D}"/>
              </a:ext>
            </a:extLst>
          </p:cNvPr>
          <p:cNvSpPr/>
          <p:nvPr/>
        </p:nvSpPr>
        <p:spPr>
          <a:xfrm>
            <a:off x="457201" y="1627488"/>
            <a:ext cx="5943600" cy="5420651"/>
          </a:xfrm>
          <a:prstGeom prst="rect">
            <a:avLst/>
          </a:prstGeom>
        </p:spPr>
        <p:txBody>
          <a:bodyPr wrap="square">
            <a:spAutoFit/>
          </a:bodyPr>
          <a:lstStyle/>
          <a:p>
            <a:pPr algn="just">
              <a:lnSpc>
                <a:spcPct val="115000"/>
              </a:lnSpc>
              <a:spcAft>
                <a:spcPts val="1000"/>
              </a:spcAft>
            </a:pPr>
            <a:r>
              <a:rPr lang="en-AU" sz="2400" dirty="0">
                <a:latin typeface="Calibri" panose="020F0502020204030204" pitchFamily="34" charset="0"/>
                <a:ea typeface="Calibri" panose="020F0502020204030204" pitchFamily="34" charset="0"/>
                <a:cs typeface="Times New Roman" panose="02020603050405020304" pitchFamily="18" charset="0"/>
              </a:rPr>
              <a:t>It did not take long to realise it was not viable to have sheep or crops on such a small holding with no equipment of our own. </a:t>
            </a:r>
          </a:p>
          <a:p>
            <a:pPr algn="just">
              <a:lnSpc>
                <a:spcPct val="115000"/>
              </a:lnSpc>
              <a:spcAft>
                <a:spcPts val="1000"/>
              </a:spcAft>
            </a:pPr>
            <a:r>
              <a:rPr lang="en-AU" sz="2400" dirty="0">
                <a:latin typeface="Calibri" panose="020F0502020204030204" pitchFamily="34" charset="0"/>
                <a:ea typeface="Calibri" panose="020F0502020204030204" pitchFamily="34" charset="0"/>
                <a:cs typeface="Times New Roman" panose="02020603050405020304" pitchFamily="18" charset="0"/>
              </a:rPr>
              <a:t>Fortunately, during the last 30 years, of our 42 years of occupation, the land was leased to a succession of local farmers. This allowed me to concentrate on the development of the garden. It also gave us a small income from the lease which covered the major outgoings and I had every second weekend to work in the garden.</a:t>
            </a:r>
          </a:p>
          <a:p>
            <a:pPr algn="just">
              <a:lnSpc>
                <a:spcPct val="115000"/>
              </a:lnSpc>
              <a:spcAft>
                <a:spcPts val="100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6AB0286-94C1-CF4C-AC6D-9C00C23C6416}"/>
              </a:ext>
            </a:extLst>
          </p:cNvPr>
          <p:cNvSpPr txBox="1"/>
          <p:nvPr/>
        </p:nvSpPr>
        <p:spPr>
          <a:xfrm>
            <a:off x="1878700" y="919602"/>
            <a:ext cx="2917926" cy="707886"/>
          </a:xfrm>
          <a:prstGeom prst="rect">
            <a:avLst/>
          </a:prstGeom>
          <a:noFill/>
        </p:spPr>
        <p:txBody>
          <a:bodyPr wrap="square" rtlCol="0">
            <a:spAutoFit/>
          </a:bodyPr>
          <a:lstStyle/>
          <a:p>
            <a:r>
              <a:rPr lang="en-AU" sz="4000"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Leasing Land</a:t>
            </a:r>
          </a:p>
        </p:txBody>
      </p:sp>
      <p:pic>
        <p:nvPicPr>
          <p:cNvPr id="6" name="Picture 5">
            <a:extLst>
              <a:ext uri="{FF2B5EF4-FFF2-40B4-BE49-F238E27FC236}">
                <a16:creationId xmlns:a16="http://schemas.microsoft.com/office/drawing/2014/main" id="{BEC105D6-4F11-8146-B790-50630FA4309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38400" y="6165742"/>
            <a:ext cx="3845174" cy="28222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046455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B555349-8471-C649-BAAC-E1DB2873E51B}"/>
              </a:ext>
            </a:extLst>
          </p:cNvPr>
          <p:cNvSpPr>
            <a:spLocks noGrp="1"/>
          </p:cNvSpPr>
          <p:nvPr>
            <p:ph type="ftr" sz="quarter" idx="11"/>
          </p:nvPr>
        </p:nvSpPr>
        <p:spPr>
          <a:xfrm>
            <a:off x="-5257800" y="9449595"/>
            <a:ext cx="4998134" cy="409787"/>
          </a:xfrm>
        </p:spPr>
        <p:txBody>
          <a:bodyPr/>
          <a:lstStyle/>
          <a:p>
            <a:r>
              <a:rPr lang="en-AU" dirty="0"/>
              <a:t>Rotary Club of Canterbury: Let's Stay Connected Project</a:t>
            </a:r>
          </a:p>
        </p:txBody>
      </p:sp>
      <p:sp>
        <p:nvSpPr>
          <p:cNvPr id="2" name="Slide Number Placeholder 1">
            <a:extLst>
              <a:ext uri="{FF2B5EF4-FFF2-40B4-BE49-F238E27FC236}">
                <a16:creationId xmlns:a16="http://schemas.microsoft.com/office/drawing/2014/main" id="{6567FC62-D1F5-4F92-B94B-CD768A03CFA9}"/>
              </a:ext>
            </a:extLst>
          </p:cNvPr>
          <p:cNvSpPr>
            <a:spLocks noGrp="1"/>
          </p:cNvSpPr>
          <p:nvPr>
            <p:ph type="sldNum" sz="quarter" idx="12"/>
          </p:nvPr>
        </p:nvSpPr>
        <p:spPr>
          <a:xfrm>
            <a:off x="11179758" y="9449594"/>
            <a:ext cx="795956" cy="409787"/>
          </a:xfrm>
        </p:spPr>
        <p:txBody>
          <a:bodyPr/>
          <a:lstStyle/>
          <a:p>
            <a:fld id="{3CDEA7EE-1698-4F21-B645-A2D4501230E4}" type="slidenum">
              <a:rPr lang="en-AU" smtClean="0"/>
              <a:t>16</a:t>
            </a:fld>
            <a:endParaRPr lang="en-AU" dirty="0"/>
          </a:p>
        </p:txBody>
      </p:sp>
      <p:sp>
        <p:nvSpPr>
          <p:cNvPr id="4" name="TextBox 3">
            <a:extLst>
              <a:ext uri="{FF2B5EF4-FFF2-40B4-BE49-F238E27FC236}">
                <a16:creationId xmlns:a16="http://schemas.microsoft.com/office/drawing/2014/main" id="{FC1F25D2-51F6-428A-9C59-41CA7057C929}"/>
              </a:ext>
            </a:extLst>
          </p:cNvPr>
          <p:cNvSpPr txBox="1"/>
          <p:nvPr/>
        </p:nvSpPr>
        <p:spPr>
          <a:xfrm>
            <a:off x="609600" y="838994"/>
            <a:ext cx="5656118" cy="8641405"/>
          </a:xfrm>
          <a:prstGeom prst="rect">
            <a:avLst/>
          </a:prstGeom>
          <a:noFill/>
        </p:spPr>
        <p:txBody>
          <a:bodyPr wrap="square">
            <a:spAutoFit/>
          </a:bodyPr>
          <a:lstStyle/>
          <a:p>
            <a:pPr algn="ctr">
              <a:lnSpc>
                <a:spcPct val="115000"/>
              </a:lnSpc>
              <a:spcAft>
                <a:spcPts val="1000"/>
              </a:spcAft>
            </a:pPr>
            <a:r>
              <a:rPr lang="en-GB" sz="4000"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Building the Farm Homestead</a:t>
            </a:r>
            <a:endParaRPr lang="en-AU" sz="4000"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AU" sz="2200" dirty="0">
                <a:latin typeface="Calibri" panose="020F0502020204030204" pitchFamily="34" charset="0"/>
                <a:ea typeface="Calibri" panose="020F0502020204030204" pitchFamily="34" charset="0"/>
                <a:cs typeface="Times New Roman" panose="02020603050405020304" pitchFamily="18" charset="0"/>
              </a:rPr>
              <a:t>Eventually, we were able to build a proper house – a  country style 3 bedroom timber home was selected. In the early 90’s a 2-bedroom extension was added </a:t>
            </a:r>
          </a:p>
          <a:p>
            <a:pPr algn="just">
              <a:lnSpc>
                <a:spcPct val="115000"/>
              </a:lnSpc>
              <a:spcAft>
                <a:spcPts val="1000"/>
              </a:spcAft>
            </a:pPr>
            <a:r>
              <a:rPr lang="en-AU" sz="2200" dirty="0">
                <a:latin typeface="Calibri" panose="020F0502020204030204" pitchFamily="34" charset="0"/>
                <a:ea typeface="Calibri" panose="020F0502020204030204" pitchFamily="34" charset="0"/>
                <a:cs typeface="Times New Roman" panose="02020603050405020304" pitchFamily="18" charset="0"/>
              </a:rPr>
              <a:t>Most weekends were devoted to the development of the garden. </a:t>
            </a:r>
          </a:p>
          <a:p>
            <a:pPr algn="just">
              <a:lnSpc>
                <a:spcPct val="115000"/>
              </a:lnSpc>
              <a:spcAft>
                <a:spcPts val="1000"/>
              </a:spcAft>
            </a:pPr>
            <a:r>
              <a:rPr lang="en-AU" sz="2200" dirty="0">
                <a:latin typeface="Calibri" panose="020F0502020204030204" pitchFamily="34" charset="0"/>
                <a:ea typeface="Calibri" panose="020F0502020204030204" pitchFamily="34" charset="0"/>
                <a:cs typeface="Times New Roman" panose="02020603050405020304" pitchFamily="18" charset="0"/>
              </a:rPr>
              <a:t>This photo was taken about 1989. The (front) of the house faces east.</a:t>
            </a:r>
          </a:p>
          <a:p>
            <a:pPr>
              <a:lnSpc>
                <a:spcPct val="115000"/>
              </a:lnSpc>
              <a:spcAft>
                <a:spcPts val="1000"/>
              </a:spcAft>
            </a:pPr>
            <a:endParaRPr lang="en-AU"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AU"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AU"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AU"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AU"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AU" sz="15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AU" sz="15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AU" sz="15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house with trees in the background&#10;&#10;Description automatically generated">
            <a:extLst>
              <a:ext uri="{FF2B5EF4-FFF2-40B4-BE49-F238E27FC236}">
                <a16:creationId xmlns:a16="http://schemas.microsoft.com/office/drawing/2014/main" id="{6A7F7879-AEF7-410C-8969-AFD62AFB84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0112" y="5868194"/>
            <a:ext cx="5357776" cy="33203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97294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1067CC8-B24A-BE45-B759-CB3CCF8084D2}"/>
              </a:ext>
            </a:extLst>
          </p:cNvPr>
          <p:cNvSpPr>
            <a:spLocks noGrp="1"/>
          </p:cNvSpPr>
          <p:nvPr>
            <p:ph type="ftr" sz="quarter" idx="11"/>
          </p:nvPr>
        </p:nvSpPr>
        <p:spPr>
          <a:xfrm>
            <a:off x="152400" y="9416998"/>
            <a:ext cx="5182618" cy="409787"/>
          </a:xfrm>
        </p:spPr>
        <p:txBody>
          <a:bodyPr/>
          <a:lstStyle/>
          <a:p>
            <a:r>
              <a:rPr lang="en-AU" dirty="0"/>
              <a:t>Rotary Club of Canterbury: Let's Stay Connected Project</a:t>
            </a:r>
          </a:p>
        </p:txBody>
      </p:sp>
      <p:sp>
        <p:nvSpPr>
          <p:cNvPr id="3" name="Slide Number Placeholder 2">
            <a:extLst>
              <a:ext uri="{FF2B5EF4-FFF2-40B4-BE49-F238E27FC236}">
                <a16:creationId xmlns:a16="http://schemas.microsoft.com/office/drawing/2014/main" id="{D6350C0C-CFC8-604F-8739-98E247405A2F}"/>
              </a:ext>
            </a:extLst>
          </p:cNvPr>
          <p:cNvSpPr>
            <a:spLocks noGrp="1"/>
          </p:cNvSpPr>
          <p:nvPr>
            <p:ph type="sldNum" sz="quarter" idx="12"/>
          </p:nvPr>
        </p:nvSpPr>
        <p:spPr>
          <a:xfrm>
            <a:off x="10972800" y="9356283"/>
            <a:ext cx="795956" cy="409787"/>
          </a:xfrm>
        </p:spPr>
        <p:txBody>
          <a:bodyPr/>
          <a:lstStyle/>
          <a:p>
            <a:fld id="{3CDEA7EE-1698-4F21-B645-A2D4501230E4}" type="slidenum">
              <a:rPr lang="en-AU" smtClean="0"/>
              <a:t>17</a:t>
            </a:fld>
            <a:endParaRPr lang="en-AU" dirty="0"/>
          </a:p>
        </p:txBody>
      </p:sp>
      <p:sp>
        <p:nvSpPr>
          <p:cNvPr id="4" name="TextBox 3">
            <a:extLst>
              <a:ext uri="{FF2B5EF4-FFF2-40B4-BE49-F238E27FC236}">
                <a16:creationId xmlns:a16="http://schemas.microsoft.com/office/drawing/2014/main" id="{7F3EE47F-9002-DF43-A4CB-9FE04D5429C3}"/>
              </a:ext>
            </a:extLst>
          </p:cNvPr>
          <p:cNvSpPr txBox="1"/>
          <p:nvPr/>
        </p:nvSpPr>
        <p:spPr>
          <a:xfrm>
            <a:off x="640666" y="1719305"/>
            <a:ext cx="5589584" cy="2319289"/>
          </a:xfrm>
          <a:prstGeom prst="rect">
            <a:avLst/>
          </a:prstGeom>
          <a:noFill/>
        </p:spPr>
        <p:txBody>
          <a:bodyPr wrap="square" rtlCol="0">
            <a:spAutoFit/>
          </a:bodyPr>
          <a:lstStyle/>
          <a:p>
            <a:pPr>
              <a:lnSpc>
                <a:spcPct val="115000"/>
              </a:lnSpc>
              <a:spcAft>
                <a:spcPts val="1000"/>
              </a:spcAft>
            </a:pPr>
            <a:r>
              <a:rPr lang="en-AU" sz="2400" dirty="0">
                <a:latin typeface="Calibri" panose="020F0502020204030204" pitchFamily="34" charset="0"/>
                <a:ea typeface="Calibri" panose="020F0502020204030204" pitchFamily="34" charset="0"/>
                <a:cs typeface="Times New Roman" panose="02020603050405020304" pitchFamily="18" charset="0"/>
              </a:rPr>
              <a:t>We loved sitting on the veranda and relaxing,  drinking in a “million dollar view” that included Mt Moliagul.</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sz="2400" dirty="0">
                <a:latin typeface="Calibri" panose="020F0502020204030204" pitchFamily="34" charset="0"/>
                <a:ea typeface="Calibri" panose="020F0502020204030204" pitchFamily="34" charset="0"/>
                <a:cs typeface="Times New Roman" panose="02020603050405020304" pitchFamily="18" charset="0"/>
              </a:rPr>
              <a:t>In the colder months, we enjoyed the open fire at one end of the living room.</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 close up of a lush green hillside&#10;&#10;Description automatically generated">
            <a:extLst>
              <a:ext uri="{FF2B5EF4-FFF2-40B4-BE49-F238E27FC236}">
                <a16:creationId xmlns:a16="http://schemas.microsoft.com/office/drawing/2014/main" id="{F13310EC-6A24-2348-B568-83CCC598E6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4208" y="5487194"/>
            <a:ext cx="5589584" cy="29347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TextBox 8">
            <a:extLst>
              <a:ext uri="{FF2B5EF4-FFF2-40B4-BE49-F238E27FC236}">
                <a16:creationId xmlns:a16="http://schemas.microsoft.com/office/drawing/2014/main" id="{8F3B6573-593C-D748-A83E-9F3DAF8F260B}"/>
              </a:ext>
            </a:extLst>
          </p:cNvPr>
          <p:cNvSpPr txBox="1"/>
          <p:nvPr/>
        </p:nvSpPr>
        <p:spPr>
          <a:xfrm>
            <a:off x="2209800" y="716233"/>
            <a:ext cx="2735429" cy="769441"/>
          </a:xfrm>
          <a:prstGeom prst="rect">
            <a:avLst/>
          </a:prstGeom>
          <a:noFill/>
        </p:spPr>
        <p:txBody>
          <a:bodyPr wrap="none" rtlCol="0">
            <a:spAutoFit/>
          </a:bodyPr>
          <a:lstStyle/>
          <a:p>
            <a:r>
              <a:rPr lang="en-US" sz="4400" b="1" dirty="0">
                <a:solidFill>
                  <a:schemeClr val="accent5">
                    <a:lumMod val="75000"/>
                  </a:schemeClr>
                </a:solidFill>
                <a:latin typeface="Calibri Light" panose="020F0302020204030204" pitchFamily="34" charset="0"/>
                <a:cs typeface="Calibri Light" panose="020F0302020204030204" pitchFamily="34" charset="0"/>
              </a:rPr>
              <a:t>Facing East</a:t>
            </a:r>
          </a:p>
        </p:txBody>
      </p:sp>
    </p:spTree>
    <p:extLst>
      <p:ext uri="{BB962C8B-B14F-4D97-AF65-F5344CB8AC3E}">
        <p14:creationId xmlns:p14="http://schemas.microsoft.com/office/powerpoint/2010/main" val="3691766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0F627C4-06C9-234F-9A97-68E45BC336F6}"/>
              </a:ext>
            </a:extLst>
          </p:cNvPr>
          <p:cNvSpPr>
            <a:spLocks noGrp="1"/>
          </p:cNvSpPr>
          <p:nvPr>
            <p:ph type="ftr" sz="quarter" idx="11"/>
          </p:nvPr>
        </p:nvSpPr>
        <p:spPr>
          <a:xfrm>
            <a:off x="228600" y="9429724"/>
            <a:ext cx="5379134" cy="409787"/>
          </a:xfrm>
        </p:spPr>
        <p:txBody>
          <a:bodyPr/>
          <a:lstStyle/>
          <a:p>
            <a:r>
              <a:rPr lang="en-AU" dirty="0"/>
              <a:t>Rotary Club of Canterbury: Let's Stay Connected Project</a:t>
            </a:r>
          </a:p>
        </p:txBody>
      </p:sp>
      <p:sp>
        <p:nvSpPr>
          <p:cNvPr id="2" name="Slide Number Placeholder 1">
            <a:extLst>
              <a:ext uri="{FF2B5EF4-FFF2-40B4-BE49-F238E27FC236}">
                <a16:creationId xmlns:a16="http://schemas.microsoft.com/office/drawing/2014/main" id="{49AF4752-50C4-4C5D-8F3B-2B1014666961}"/>
              </a:ext>
            </a:extLst>
          </p:cNvPr>
          <p:cNvSpPr>
            <a:spLocks noGrp="1"/>
          </p:cNvSpPr>
          <p:nvPr>
            <p:ph type="sldNum" sz="quarter" idx="12"/>
          </p:nvPr>
        </p:nvSpPr>
        <p:spPr>
          <a:xfrm>
            <a:off x="11101620" y="9449594"/>
            <a:ext cx="795956" cy="409787"/>
          </a:xfrm>
        </p:spPr>
        <p:txBody>
          <a:bodyPr/>
          <a:lstStyle/>
          <a:p>
            <a:fld id="{3CDEA7EE-1698-4F21-B645-A2D4501230E4}" type="slidenum">
              <a:rPr lang="en-AU" smtClean="0"/>
              <a:t>18</a:t>
            </a:fld>
            <a:endParaRPr lang="en-AU" dirty="0"/>
          </a:p>
        </p:txBody>
      </p:sp>
      <p:sp>
        <p:nvSpPr>
          <p:cNvPr id="4" name="TextBox 3">
            <a:extLst>
              <a:ext uri="{FF2B5EF4-FFF2-40B4-BE49-F238E27FC236}">
                <a16:creationId xmlns:a16="http://schemas.microsoft.com/office/drawing/2014/main" id="{5D1F4104-DA17-454D-A8D2-3FFADBB863CF}"/>
              </a:ext>
            </a:extLst>
          </p:cNvPr>
          <p:cNvSpPr txBox="1"/>
          <p:nvPr/>
        </p:nvSpPr>
        <p:spPr>
          <a:xfrm>
            <a:off x="590772" y="927932"/>
            <a:ext cx="5676456" cy="3155416"/>
          </a:xfrm>
          <a:prstGeom prst="rect">
            <a:avLst/>
          </a:prstGeom>
          <a:noFill/>
        </p:spPr>
        <p:txBody>
          <a:bodyPr wrap="square">
            <a:spAutoFit/>
          </a:bodyPr>
          <a:lstStyle/>
          <a:p>
            <a:pPr algn="ctr">
              <a:lnSpc>
                <a:spcPct val="115000"/>
              </a:lnSpc>
              <a:spcAft>
                <a:spcPts val="1000"/>
              </a:spcAft>
            </a:pPr>
            <a:r>
              <a:rPr lang="en-AU" sz="4000"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Rear view of the house</a:t>
            </a:r>
          </a:p>
          <a:p>
            <a:pPr>
              <a:lnSpc>
                <a:spcPct val="115000"/>
              </a:lnSpc>
              <a:spcAft>
                <a:spcPts val="1000"/>
              </a:spcAft>
            </a:pPr>
            <a:r>
              <a:rPr lang="en-AU" sz="2400" dirty="0">
                <a:latin typeface="Calibri" panose="020F0502020204030204" pitchFamily="34" charset="0"/>
                <a:ea typeface="Calibri" panose="020F0502020204030204" pitchFamily="34" charset="0"/>
                <a:cs typeface="Times New Roman" panose="02020603050405020304" pitchFamily="18" charset="0"/>
              </a:rPr>
              <a:t>The“ rear” view of the house faced west. This was the main entrance. </a:t>
            </a:r>
          </a:p>
          <a:p>
            <a:pPr>
              <a:lnSpc>
                <a:spcPct val="115000"/>
              </a:lnSpc>
              <a:spcAft>
                <a:spcPts val="1000"/>
              </a:spcAft>
            </a:pPr>
            <a:r>
              <a:rPr lang="en-AU" sz="2400" dirty="0">
                <a:latin typeface="Calibri" panose="020F0502020204030204" pitchFamily="34" charset="0"/>
                <a:ea typeface="Calibri" panose="020F0502020204030204" pitchFamily="34" charset="0"/>
                <a:cs typeface="Times New Roman" panose="02020603050405020304" pitchFamily="18" charset="0"/>
              </a:rPr>
              <a:t>You can see the amount of work that went into planting and landscaping the beautiful gardens.</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house with trees in the background&#10;&#10;Description automatically generated">
            <a:extLst>
              <a:ext uri="{FF2B5EF4-FFF2-40B4-BE49-F238E27FC236}">
                <a16:creationId xmlns:a16="http://schemas.microsoft.com/office/drawing/2014/main" id="{518163FE-C576-4F71-86B2-B24C11CB8B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0772" y="5182394"/>
            <a:ext cx="5676456" cy="376705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916406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B9415EA-4568-C844-8144-0CCE58B677C3}"/>
              </a:ext>
            </a:extLst>
          </p:cNvPr>
          <p:cNvSpPr>
            <a:spLocks noGrp="1"/>
          </p:cNvSpPr>
          <p:nvPr>
            <p:ph type="ftr" sz="quarter" idx="11"/>
          </p:nvPr>
        </p:nvSpPr>
        <p:spPr>
          <a:xfrm>
            <a:off x="304800" y="9449593"/>
            <a:ext cx="4873477" cy="409787"/>
          </a:xfrm>
        </p:spPr>
        <p:txBody>
          <a:bodyPr/>
          <a:lstStyle/>
          <a:p>
            <a:r>
              <a:rPr lang="en-AU" dirty="0"/>
              <a:t>Rotary Club of Canterbury: Let's Stay Connected Project</a:t>
            </a:r>
          </a:p>
        </p:txBody>
      </p:sp>
      <p:sp>
        <p:nvSpPr>
          <p:cNvPr id="2" name="Slide Number Placeholder 1">
            <a:extLst>
              <a:ext uri="{FF2B5EF4-FFF2-40B4-BE49-F238E27FC236}">
                <a16:creationId xmlns:a16="http://schemas.microsoft.com/office/drawing/2014/main" id="{B7085BE3-567F-4292-93AC-A2617F7A7B71}"/>
              </a:ext>
            </a:extLst>
          </p:cNvPr>
          <p:cNvSpPr>
            <a:spLocks noGrp="1"/>
          </p:cNvSpPr>
          <p:nvPr>
            <p:ph type="sldNum" sz="quarter" idx="12"/>
          </p:nvPr>
        </p:nvSpPr>
        <p:spPr>
          <a:xfrm>
            <a:off x="11009178" y="9449594"/>
            <a:ext cx="795956" cy="409787"/>
          </a:xfrm>
        </p:spPr>
        <p:txBody>
          <a:bodyPr/>
          <a:lstStyle/>
          <a:p>
            <a:fld id="{3CDEA7EE-1698-4F21-B645-A2D4501230E4}" type="slidenum">
              <a:rPr lang="en-AU" smtClean="0"/>
              <a:t>19</a:t>
            </a:fld>
            <a:endParaRPr lang="en-AU" dirty="0"/>
          </a:p>
        </p:txBody>
      </p:sp>
      <p:pic>
        <p:nvPicPr>
          <p:cNvPr id="4" name="Picture 3" descr="A large green field with trees in the background&#10;&#10;Description automatically generated">
            <a:extLst>
              <a:ext uri="{FF2B5EF4-FFF2-40B4-BE49-F238E27FC236}">
                <a16:creationId xmlns:a16="http://schemas.microsoft.com/office/drawing/2014/main" id="{DD07B4CF-AFA2-487D-A1B8-C5A2CA1D9A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2607" y="5851104"/>
            <a:ext cx="4646190" cy="302843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descr="A tree in front of a palm tree&#10;&#10;Description automatically generated">
            <a:extLst>
              <a:ext uri="{FF2B5EF4-FFF2-40B4-BE49-F238E27FC236}">
                <a16:creationId xmlns:a16="http://schemas.microsoft.com/office/drawing/2014/main" id="{A4F5C2F3-80A8-4BBB-A79A-96B830FDBB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82607" y="1688625"/>
            <a:ext cx="4492786" cy="292844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a:extLst>
              <a:ext uri="{FF2B5EF4-FFF2-40B4-BE49-F238E27FC236}">
                <a16:creationId xmlns:a16="http://schemas.microsoft.com/office/drawing/2014/main" id="{81C6DD03-1DD9-4B9A-BF05-7B9E20435DDB}"/>
              </a:ext>
            </a:extLst>
          </p:cNvPr>
          <p:cNvSpPr txBox="1"/>
          <p:nvPr/>
        </p:nvSpPr>
        <p:spPr>
          <a:xfrm>
            <a:off x="457200" y="813062"/>
            <a:ext cx="5494550" cy="707886"/>
          </a:xfrm>
          <a:prstGeom prst="rect">
            <a:avLst/>
          </a:prstGeom>
          <a:noFill/>
        </p:spPr>
        <p:txBody>
          <a:bodyPr wrap="square" rtlCol="0">
            <a:spAutoFit/>
          </a:bodyPr>
          <a:lstStyle/>
          <a:p>
            <a:pPr algn="ctr"/>
            <a:r>
              <a:rPr lang="en-GB" sz="4000" dirty="0">
                <a:solidFill>
                  <a:schemeClr val="accent5">
                    <a:lumMod val="75000"/>
                  </a:schemeClr>
                </a:solidFill>
                <a:latin typeface="Calibri" panose="020F0502020204030204" pitchFamily="34" charset="0"/>
                <a:cs typeface="Calibri" panose="020F0502020204030204" pitchFamily="34" charset="0"/>
              </a:rPr>
              <a:t>The Property In Its Prime</a:t>
            </a:r>
          </a:p>
        </p:txBody>
      </p:sp>
      <p:sp>
        <p:nvSpPr>
          <p:cNvPr id="8" name="TextBox 7">
            <a:extLst>
              <a:ext uri="{FF2B5EF4-FFF2-40B4-BE49-F238E27FC236}">
                <a16:creationId xmlns:a16="http://schemas.microsoft.com/office/drawing/2014/main" id="{7E6F8FC4-715D-4AEF-83AA-4C2D97D1B888}"/>
              </a:ext>
            </a:extLst>
          </p:cNvPr>
          <p:cNvSpPr txBox="1"/>
          <p:nvPr/>
        </p:nvSpPr>
        <p:spPr>
          <a:xfrm>
            <a:off x="457200" y="4784743"/>
            <a:ext cx="5915219" cy="830997"/>
          </a:xfrm>
          <a:prstGeom prst="rect">
            <a:avLst/>
          </a:prstGeom>
          <a:noFill/>
        </p:spPr>
        <p:txBody>
          <a:bodyPr wrap="square" rtlCol="0">
            <a:spAutoFit/>
          </a:bodyPr>
          <a:lstStyle/>
          <a:p>
            <a:pPr algn="ctr"/>
            <a:r>
              <a:rPr lang="en-GB" sz="2400" dirty="0">
                <a:latin typeface="Calibri" panose="020F0502020204030204" pitchFamily="34" charset="0"/>
                <a:cs typeface="Calibri" panose="020F0502020204030204" pitchFamily="34" charset="0"/>
              </a:rPr>
              <a:t>In its prime, the garden was well-established and embellished with mature trees.</a:t>
            </a:r>
          </a:p>
        </p:txBody>
      </p:sp>
    </p:spTree>
    <p:extLst>
      <p:ext uri="{BB962C8B-B14F-4D97-AF65-F5344CB8AC3E}">
        <p14:creationId xmlns:p14="http://schemas.microsoft.com/office/powerpoint/2010/main" val="1683436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D6EB16-1F26-D944-8521-E661F3BA4FC3}"/>
              </a:ext>
            </a:extLst>
          </p:cNvPr>
          <p:cNvSpPr txBox="1">
            <a:spLocks noGrp="1"/>
          </p:cNvSpPr>
          <p:nvPr>
            <p:ph idx="1"/>
          </p:nvPr>
        </p:nvSpPr>
        <p:spPr>
          <a:xfrm>
            <a:off x="663466" y="1865728"/>
            <a:ext cx="5531068" cy="5793642"/>
          </a:xfrm>
          <a:prstGeom prst="rect">
            <a:avLst/>
          </a:prstGeom>
          <a:noFill/>
        </p:spPr>
        <p:txBody>
          <a:bodyPr wrap="square" rtlCol="0">
            <a:noAutofit/>
          </a:bodyPr>
          <a:lstStyle/>
          <a:p>
            <a:pPr marL="0" indent="0">
              <a:buNone/>
            </a:pPr>
            <a:r>
              <a:rPr lang="en-US" sz="1600" dirty="0">
                <a:solidFill>
                  <a:schemeClr val="tx1"/>
                </a:solidFill>
                <a:ea typeface="Times New Roman" panose="02020603050405020304" pitchFamily="18" charset="0"/>
              </a:rPr>
              <a:t>The Rotary Club of Canterbury “Let’s Stay Connected Project” has been developed as a response to an identified need within the Aged Care sector.</a:t>
            </a:r>
            <a:endParaRPr lang="en-AU" sz="1600" dirty="0">
              <a:solidFill>
                <a:schemeClr val="tx1"/>
              </a:solidFill>
              <a:ea typeface="Arial Unicode MS"/>
            </a:endParaRPr>
          </a:p>
          <a:p>
            <a:pPr marL="0" indent="0">
              <a:buNone/>
            </a:pPr>
            <a:r>
              <a:rPr lang="en-US" sz="1600" dirty="0">
                <a:solidFill>
                  <a:schemeClr val="tx1"/>
                </a:solidFill>
                <a:ea typeface="Times New Roman" panose="02020603050405020304" pitchFamily="18" charset="0"/>
              </a:rPr>
              <a:t> </a:t>
            </a:r>
            <a:endParaRPr lang="en-AU" sz="1600" dirty="0">
              <a:solidFill>
                <a:schemeClr val="tx1"/>
              </a:solidFill>
              <a:ea typeface="Arial Unicode MS"/>
            </a:endParaRPr>
          </a:p>
          <a:p>
            <a:pPr marL="0" indent="0">
              <a:buNone/>
            </a:pPr>
            <a:r>
              <a:rPr lang="en-US" sz="1600" dirty="0">
                <a:solidFill>
                  <a:schemeClr val="tx1"/>
                </a:solidFill>
                <a:ea typeface="Times New Roman" panose="02020603050405020304" pitchFamily="18" charset="0"/>
              </a:rPr>
              <a:t>At times when it’s difficult to connect in person with family and friends, the Rotary Club of Canterbury has pleasure in offering you this booklet, designed to promote conversation, recollection and engagement for those who are in isolation and without their usual social activities.</a:t>
            </a:r>
            <a:endParaRPr lang="en-AU" sz="1600" dirty="0">
              <a:solidFill>
                <a:schemeClr val="tx1"/>
              </a:solidFill>
              <a:ea typeface="Arial Unicode MS"/>
            </a:endParaRPr>
          </a:p>
          <a:p>
            <a:pPr marL="0" indent="0">
              <a:buNone/>
            </a:pPr>
            <a:r>
              <a:rPr lang="en-US" sz="1600" dirty="0">
                <a:solidFill>
                  <a:schemeClr val="tx1"/>
                </a:solidFill>
                <a:ea typeface="Times New Roman" panose="02020603050405020304" pitchFamily="18" charset="0"/>
              </a:rPr>
              <a:t> </a:t>
            </a:r>
            <a:endParaRPr lang="en-AU" sz="1600" dirty="0">
              <a:solidFill>
                <a:schemeClr val="tx1"/>
              </a:solidFill>
              <a:ea typeface="Arial Unicode MS"/>
            </a:endParaRPr>
          </a:p>
          <a:p>
            <a:pPr marL="0" indent="0">
              <a:buNone/>
            </a:pPr>
            <a:r>
              <a:rPr lang="en-US" sz="1600" dirty="0">
                <a:solidFill>
                  <a:schemeClr val="tx1"/>
                </a:solidFill>
                <a:ea typeface="Times New Roman" panose="02020603050405020304" pitchFamily="18" charset="0"/>
              </a:rPr>
              <a:t>The booklets have been designed for people in an aged care residence, village or at home to read by themselves, or to have a family or staff member share the booklet with them. </a:t>
            </a:r>
            <a:endParaRPr lang="en-AU" sz="1600" dirty="0">
              <a:solidFill>
                <a:schemeClr val="tx1"/>
              </a:solidFill>
              <a:ea typeface="Arial Unicode MS"/>
            </a:endParaRPr>
          </a:p>
          <a:p>
            <a:pPr marL="0" indent="0">
              <a:buNone/>
            </a:pPr>
            <a:r>
              <a:rPr lang="en-US" sz="1600" dirty="0">
                <a:solidFill>
                  <a:schemeClr val="tx1"/>
                </a:solidFill>
                <a:ea typeface="Times New Roman" panose="02020603050405020304" pitchFamily="18" charset="0"/>
              </a:rPr>
              <a:t> </a:t>
            </a:r>
            <a:endParaRPr lang="en-AU" sz="1600" dirty="0">
              <a:solidFill>
                <a:schemeClr val="tx1"/>
              </a:solidFill>
              <a:ea typeface="Arial Unicode MS"/>
            </a:endParaRPr>
          </a:p>
          <a:p>
            <a:pPr marL="0" indent="0">
              <a:buNone/>
            </a:pPr>
            <a:r>
              <a:rPr lang="en-US" sz="1600" dirty="0">
                <a:solidFill>
                  <a:schemeClr val="tx1"/>
                </a:solidFill>
                <a:ea typeface="Times New Roman" panose="02020603050405020304" pitchFamily="18" charset="0"/>
              </a:rPr>
              <a:t>You can download this and other booklets from the Rotary Club of Canterbury website (</a:t>
            </a:r>
            <a:r>
              <a:rPr lang="en-US" sz="1600" u="sng" dirty="0">
                <a:solidFill>
                  <a:srgbClr val="A8BF4D"/>
                </a:solidFill>
                <a:ea typeface="Times New Roman" panose="02020603050405020304" pitchFamily="18" charset="0"/>
                <a:hlinkClick r:id="rId2">
                  <a:extLst>
                    <a:ext uri="{A12FA001-AC4F-418D-AE19-62706E023703}">
                      <ahyp:hlinkClr xmlns:ahyp="http://schemas.microsoft.com/office/drawing/2018/hyperlinkcolor" val="tx"/>
                    </a:ext>
                  </a:extLst>
                </a:hlinkClick>
              </a:rPr>
              <a:t>www.canterburyrotary.org</a:t>
            </a:r>
            <a:r>
              <a:rPr lang="en-US" sz="1600" dirty="0">
                <a:solidFill>
                  <a:schemeClr val="tx1"/>
                </a:solidFill>
                <a:ea typeface="Times New Roman" panose="02020603050405020304" pitchFamily="18" charset="0"/>
                <a:hlinkClick r:id="rId2">
                  <a:extLst>
                    <a:ext uri="{A12FA001-AC4F-418D-AE19-62706E023703}">
                      <ahyp:hlinkClr xmlns:ahyp="http://schemas.microsoft.com/office/drawing/2018/hyperlinkcolor" val="tx"/>
                    </a:ext>
                  </a:extLst>
                </a:hlinkClick>
              </a:rPr>
              <a:t>.</a:t>
            </a:r>
            <a:endParaRPr lang="en-AU" sz="1600" dirty="0">
              <a:solidFill>
                <a:schemeClr val="tx1"/>
              </a:solidFill>
              <a:ea typeface="Arial Unicode MS"/>
            </a:endParaRPr>
          </a:p>
          <a:p>
            <a:pPr marL="0" indent="0">
              <a:buNone/>
            </a:pPr>
            <a:r>
              <a:rPr lang="en-US" sz="1600" dirty="0">
                <a:solidFill>
                  <a:schemeClr val="tx1"/>
                </a:solidFill>
                <a:ea typeface="Times New Roman" panose="02020603050405020304" pitchFamily="18" charset="0"/>
              </a:rPr>
              <a:t> </a:t>
            </a:r>
            <a:endParaRPr lang="en-AU" sz="1600" dirty="0">
              <a:solidFill>
                <a:schemeClr val="tx1"/>
              </a:solidFill>
              <a:ea typeface="Arial Unicode MS"/>
            </a:endParaRPr>
          </a:p>
          <a:p>
            <a:pPr marL="0" indent="0">
              <a:buNone/>
            </a:pPr>
            <a:r>
              <a:rPr lang="en-US" sz="1600" dirty="0">
                <a:solidFill>
                  <a:schemeClr val="tx1"/>
                </a:solidFill>
                <a:ea typeface="Times New Roman" panose="02020603050405020304" pitchFamily="18" charset="0"/>
              </a:rPr>
              <a:t>Source references for this book are held at the Rotary Club of Canterbury. Contact </a:t>
            </a:r>
            <a:r>
              <a:rPr lang="en-US" sz="1600" u="sng" dirty="0">
                <a:solidFill>
                  <a:schemeClr val="tx1"/>
                </a:solidFill>
                <a:ea typeface="Times New Roman" panose="02020603050405020304" pitchFamily="18" charset="0"/>
                <a:hlinkClick r:id="rId3">
                  <a:extLst>
                    <a:ext uri="{A12FA001-AC4F-418D-AE19-62706E023703}">
                      <ahyp:hlinkClr xmlns:ahyp="http://schemas.microsoft.com/office/drawing/2018/hyperlinkcolor" val="tx"/>
                    </a:ext>
                  </a:extLst>
                </a:hlinkClick>
              </a:rPr>
              <a:t>president@caterburyrotary.org</a:t>
            </a:r>
            <a:r>
              <a:rPr lang="en-US" sz="1600" u="sng" dirty="0">
                <a:solidFill>
                  <a:schemeClr val="tx1"/>
                </a:solidFill>
                <a:ea typeface="Times New Roman" panose="02020603050405020304" pitchFamily="18" charset="0"/>
              </a:rPr>
              <a:t> </a:t>
            </a:r>
            <a:r>
              <a:rPr lang="en-US" sz="1600" dirty="0">
                <a:solidFill>
                  <a:schemeClr val="tx1"/>
                </a:solidFill>
                <a:ea typeface="Times New Roman" panose="02020603050405020304" pitchFamily="18" charset="0"/>
              </a:rPr>
              <a:t>for further details.  </a:t>
            </a:r>
            <a:endParaRPr lang="en-AU" sz="1600" dirty="0">
              <a:solidFill>
                <a:schemeClr val="tx1"/>
              </a:solidFill>
              <a:ea typeface="Arial Unicode MS"/>
            </a:endParaRPr>
          </a:p>
          <a:p>
            <a:pPr marL="0" indent="0">
              <a:buNone/>
            </a:pPr>
            <a:r>
              <a:rPr lang="en-US" sz="1600" dirty="0">
                <a:solidFill>
                  <a:schemeClr val="tx1"/>
                </a:solidFill>
                <a:ea typeface="Times New Roman" panose="02020603050405020304" pitchFamily="18" charset="0"/>
              </a:rPr>
              <a:t> </a:t>
            </a:r>
            <a:endParaRPr lang="en-AU" sz="1600" dirty="0">
              <a:solidFill>
                <a:schemeClr val="tx1"/>
              </a:solidFill>
              <a:ea typeface="Arial Unicode MS"/>
            </a:endParaRPr>
          </a:p>
          <a:p>
            <a:pPr marL="0" indent="0">
              <a:buNone/>
            </a:pPr>
            <a:r>
              <a:rPr lang="en-US" sz="1600" dirty="0">
                <a:solidFill>
                  <a:schemeClr val="tx1"/>
                </a:solidFill>
                <a:ea typeface="Times New Roman" panose="02020603050405020304" pitchFamily="18" charset="0"/>
              </a:rPr>
              <a:t>Material in this book was reproduced in accordance with Section 113F of the Copyright Act (1968). </a:t>
            </a:r>
            <a:endParaRPr lang="en-AU" sz="1600" dirty="0">
              <a:solidFill>
                <a:schemeClr val="tx1"/>
              </a:solidFill>
              <a:ea typeface="Arial Unicode MS"/>
            </a:endParaRPr>
          </a:p>
        </p:txBody>
      </p:sp>
      <p:sp>
        <p:nvSpPr>
          <p:cNvPr id="7" name="Footer Placeholder 6">
            <a:extLst>
              <a:ext uri="{FF2B5EF4-FFF2-40B4-BE49-F238E27FC236}">
                <a16:creationId xmlns:a16="http://schemas.microsoft.com/office/drawing/2014/main" id="{18273D4D-6BA4-2F44-A785-763EE14F794D}"/>
              </a:ext>
            </a:extLst>
          </p:cNvPr>
          <p:cNvSpPr>
            <a:spLocks noGrp="1"/>
          </p:cNvSpPr>
          <p:nvPr>
            <p:ph type="ftr" sz="quarter" idx="11"/>
          </p:nvPr>
        </p:nvSpPr>
        <p:spPr>
          <a:xfrm>
            <a:off x="152400" y="9411931"/>
            <a:ext cx="4083734" cy="409787"/>
          </a:xfrm>
        </p:spPr>
        <p:txBody>
          <a:bodyPr/>
          <a:lstStyle/>
          <a:p>
            <a:r>
              <a:rPr lang="en-AU" sz="1200" dirty="0"/>
              <a:t>Rotary Club of Canterbury: Let's Stay Connected Project</a:t>
            </a:r>
          </a:p>
        </p:txBody>
      </p:sp>
      <p:sp>
        <p:nvSpPr>
          <p:cNvPr id="4" name="Slide Number Placeholder 3">
            <a:extLst>
              <a:ext uri="{FF2B5EF4-FFF2-40B4-BE49-F238E27FC236}">
                <a16:creationId xmlns:a16="http://schemas.microsoft.com/office/drawing/2014/main" id="{4188714A-8C78-6C4E-B042-2CE8F0DEDFD4}"/>
              </a:ext>
            </a:extLst>
          </p:cNvPr>
          <p:cNvSpPr>
            <a:spLocks noGrp="1"/>
          </p:cNvSpPr>
          <p:nvPr>
            <p:ph type="sldNum" sz="quarter" idx="12"/>
          </p:nvPr>
        </p:nvSpPr>
        <p:spPr>
          <a:xfrm>
            <a:off x="11049000" y="9411932"/>
            <a:ext cx="795956" cy="409787"/>
          </a:xfrm>
        </p:spPr>
        <p:txBody>
          <a:bodyPr/>
          <a:lstStyle/>
          <a:p>
            <a:fld id="{3CDEA7EE-1698-4F21-B645-A2D4501230E4}" type="slidenum">
              <a:rPr lang="en-AU" smtClean="0"/>
              <a:t>2</a:t>
            </a:fld>
            <a:endParaRPr lang="en-AU" dirty="0"/>
          </a:p>
        </p:txBody>
      </p:sp>
      <p:pic>
        <p:nvPicPr>
          <p:cNvPr id="6" name="Picture 5" descr="A picture containing drawing&#10;&#10;Description automatically generated">
            <a:extLst>
              <a:ext uri="{FF2B5EF4-FFF2-40B4-BE49-F238E27FC236}">
                <a16:creationId xmlns:a16="http://schemas.microsoft.com/office/drawing/2014/main" id="{27378A0F-5BEB-CD46-9472-AE866D09CA2F}"/>
              </a:ext>
            </a:extLst>
          </p:cNvPr>
          <p:cNvPicPr/>
          <p:nvPr/>
        </p:nvPicPr>
        <p:blipFill>
          <a:blip r:embed="rId4" cstate="screen">
            <a:extLst>
              <a:ext uri="{28A0092B-C50C-407E-A947-70E740481C1C}">
                <a14:useLocalDpi xmlns:a14="http://schemas.microsoft.com/office/drawing/2010/main"/>
              </a:ext>
            </a:extLst>
          </a:blip>
          <a:stretch>
            <a:fillRect/>
          </a:stretch>
        </p:blipFill>
        <p:spPr>
          <a:xfrm>
            <a:off x="663466" y="915194"/>
            <a:ext cx="2097294" cy="798133"/>
          </a:xfrm>
          <a:prstGeom prst="rect">
            <a:avLst/>
          </a:prstGeom>
        </p:spPr>
      </p:pic>
    </p:spTree>
    <p:extLst>
      <p:ext uri="{BB962C8B-B14F-4D97-AF65-F5344CB8AC3E}">
        <p14:creationId xmlns:p14="http://schemas.microsoft.com/office/powerpoint/2010/main" val="1909908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21E9E05-49C8-A447-A7A0-E0ADADC6FF2E}"/>
              </a:ext>
            </a:extLst>
          </p:cNvPr>
          <p:cNvSpPr>
            <a:spLocks noGrp="1"/>
          </p:cNvSpPr>
          <p:nvPr>
            <p:ph type="ftr" sz="quarter" idx="11"/>
          </p:nvPr>
        </p:nvSpPr>
        <p:spPr>
          <a:xfrm>
            <a:off x="228600" y="9275881"/>
            <a:ext cx="4998134" cy="409787"/>
          </a:xfrm>
        </p:spPr>
        <p:txBody>
          <a:bodyPr/>
          <a:lstStyle/>
          <a:p>
            <a:r>
              <a:rPr lang="en-AU" dirty="0"/>
              <a:t>Rotary Club of Canterbury: Let's Stay Connected Project</a:t>
            </a:r>
          </a:p>
        </p:txBody>
      </p:sp>
      <p:sp>
        <p:nvSpPr>
          <p:cNvPr id="2" name="Slide Number Placeholder 1">
            <a:extLst>
              <a:ext uri="{FF2B5EF4-FFF2-40B4-BE49-F238E27FC236}">
                <a16:creationId xmlns:a16="http://schemas.microsoft.com/office/drawing/2014/main" id="{C4154292-FA31-4939-B5DC-B1DCB192E444}"/>
              </a:ext>
            </a:extLst>
          </p:cNvPr>
          <p:cNvSpPr>
            <a:spLocks noGrp="1"/>
          </p:cNvSpPr>
          <p:nvPr>
            <p:ph type="sldNum" sz="quarter" idx="12"/>
          </p:nvPr>
        </p:nvSpPr>
        <p:spPr>
          <a:xfrm>
            <a:off x="11226800" y="9469648"/>
            <a:ext cx="795956" cy="409787"/>
          </a:xfrm>
        </p:spPr>
        <p:txBody>
          <a:bodyPr/>
          <a:lstStyle/>
          <a:p>
            <a:fld id="{3CDEA7EE-1698-4F21-B645-A2D4501230E4}" type="slidenum">
              <a:rPr lang="en-AU" smtClean="0"/>
              <a:t>20</a:t>
            </a:fld>
            <a:endParaRPr lang="en-AU" dirty="0"/>
          </a:p>
        </p:txBody>
      </p:sp>
      <p:sp>
        <p:nvSpPr>
          <p:cNvPr id="6" name="TextBox 5">
            <a:extLst>
              <a:ext uri="{FF2B5EF4-FFF2-40B4-BE49-F238E27FC236}">
                <a16:creationId xmlns:a16="http://schemas.microsoft.com/office/drawing/2014/main" id="{30BE97B3-3E6B-4248-A114-F730AB9ADA1C}"/>
              </a:ext>
            </a:extLst>
          </p:cNvPr>
          <p:cNvSpPr txBox="1"/>
          <p:nvPr/>
        </p:nvSpPr>
        <p:spPr>
          <a:xfrm>
            <a:off x="508830" y="686594"/>
            <a:ext cx="5815769" cy="5053371"/>
          </a:xfrm>
          <a:prstGeom prst="rect">
            <a:avLst/>
          </a:prstGeom>
          <a:noFill/>
        </p:spPr>
        <p:txBody>
          <a:bodyPr wrap="square">
            <a:spAutoFit/>
          </a:bodyPr>
          <a:lstStyle/>
          <a:p>
            <a:pPr algn="ctr">
              <a:lnSpc>
                <a:spcPct val="115000"/>
              </a:lnSpc>
              <a:spcAft>
                <a:spcPts val="1000"/>
              </a:spcAft>
            </a:pPr>
            <a:r>
              <a:rPr lang="en-AU" sz="4400"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More Drought</a:t>
            </a:r>
          </a:p>
          <a:p>
            <a:pPr algn="just">
              <a:lnSpc>
                <a:spcPct val="115000"/>
              </a:lnSpc>
              <a:spcAft>
                <a:spcPts val="1000"/>
              </a:spcAft>
            </a:pPr>
            <a:r>
              <a:rPr lang="en-AU" sz="2400" dirty="0">
                <a:latin typeface="Calibri" panose="020F0502020204030204" pitchFamily="34" charset="0"/>
                <a:ea typeface="Calibri" panose="020F0502020204030204" pitchFamily="34" charset="0"/>
                <a:cs typeface="Times New Roman" panose="02020603050405020304" pitchFamily="18" charset="0"/>
              </a:rPr>
              <a:t>Life is never simple on a farm. Another serious drought occurred in the mid 90’s .This photo shows what happened.</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AU" sz="2400" dirty="0">
                <a:latin typeface="Calibri" panose="020F0502020204030204" pitchFamily="34" charset="0"/>
                <a:ea typeface="Calibri" panose="020F0502020204030204" pitchFamily="34" charset="0"/>
                <a:cs typeface="Times New Roman" panose="02020603050405020304" pitchFamily="18" charset="0"/>
              </a:rPr>
              <a:t>Quite a number of shrubs, plants, and ornamental grapes, sundry roses, flowers, and a vegetable garden  also died. Very sad when one considers the amount of time spent creating something quite wonderful.</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n-AU"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 house with trees in the background&#10;&#10;Description automatically generated">
            <a:extLst>
              <a:ext uri="{FF2B5EF4-FFF2-40B4-BE49-F238E27FC236}">
                <a16:creationId xmlns:a16="http://schemas.microsoft.com/office/drawing/2014/main" id="{13DFDD32-BA9A-4696-B4B1-D0EC8172AA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5498" y="5258594"/>
            <a:ext cx="5507004" cy="3276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95536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A36798-78E0-8949-9A88-91911E8C8AF8}"/>
              </a:ext>
            </a:extLst>
          </p:cNvPr>
          <p:cNvSpPr>
            <a:spLocks noGrp="1"/>
          </p:cNvSpPr>
          <p:nvPr>
            <p:ph type="ftr" sz="quarter" idx="11"/>
          </p:nvPr>
        </p:nvSpPr>
        <p:spPr>
          <a:xfrm>
            <a:off x="304800" y="9465815"/>
            <a:ext cx="4769534" cy="238538"/>
          </a:xfrm>
        </p:spPr>
        <p:txBody>
          <a:bodyPr/>
          <a:lstStyle/>
          <a:p>
            <a:r>
              <a:rPr lang="en-AU" dirty="0"/>
              <a:t>Rotary Club of Canterbury: Let's Stay Connected Project</a:t>
            </a:r>
          </a:p>
        </p:txBody>
      </p:sp>
      <p:sp>
        <p:nvSpPr>
          <p:cNvPr id="2" name="Slide Number Placeholder 1">
            <a:extLst>
              <a:ext uri="{FF2B5EF4-FFF2-40B4-BE49-F238E27FC236}">
                <a16:creationId xmlns:a16="http://schemas.microsoft.com/office/drawing/2014/main" id="{BC135611-29A6-4D53-8979-3BFEECBD3951}"/>
              </a:ext>
            </a:extLst>
          </p:cNvPr>
          <p:cNvSpPr>
            <a:spLocks noGrp="1"/>
          </p:cNvSpPr>
          <p:nvPr>
            <p:ph type="sldNum" sz="quarter" idx="12"/>
          </p:nvPr>
        </p:nvSpPr>
        <p:spPr>
          <a:xfrm>
            <a:off x="10210800" y="9465815"/>
            <a:ext cx="1615440" cy="238538"/>
          </a:xfrm>
        </p:spPr>
        <p:txBody>
          <a:bodyPr/>
          <a:lstStyle/>
          <a:p>
            <a:fld id="{3CDEA7EE-1698-4F21-B645-A2D4501230E4}" type="slidenum">
              <a:rPr lang="en-AU" smtClean="0"/>
              <a:t>21</a:t>
            </a:fld>
            <a:endParaRPr lang="en-AU" dirty="0"/>
          </a:p>
        </p:txBody>
      </p:sp>
      <p:sp>
        <p:nvSpPr>
          <p:cNvPr id="4" name="TextBox 3">
            <a:extLst>
              <a:ext uri="{FF2B5EF4-FFF2-40B4-BE49-F238E27FC236}">
                <a16:creationId xmlns:a16="http://schemas.microsoft.com/office/drawing/2014/main" id="{DCA93434-EC38-49E5-870F-C1862D3680C1}"/>
              </a:ext>
            </a:extLst>
          </p:cNvPr>
          <p:cNvSpPr txBox="1"/>
          <p:nvPr/>
        </p:nvSpPr>
        <p:spPr>
          <a:xfrm>
            <a:off x="543369" y="1467618"/>
            <a:ext cx="5933630" cy="3958199"/>
          </a:xfrm>
          <a:prstGeom prst="rect">
            <a:avLst/>
          </a:prstGeom>
          <a:noFill/>
        </p:spPr>
        <p:txBody>
          <a:bodyPr wrap="square">
            <a:spAutoFit/>
          </a:bodyPr>
          <a:lstStyle/>
          <a:p>
            <a:pPr>
              <a:lnSpc>
                <a:spcPct val="115000"/>
              </a:lnSpc>
              <a:spcAft>
                <a:spcPts val="1000"/>
              </a:spcAft>
            </a:pPr>
            <a:r>
              <a:rPr lang="en-AU" sz="2200" dirty="0">
                <a:latin typeface="Calibri" panose="020F0502020204030204" pitchFamily="34" charset="0"/>
                <a:ea typeface="Calibri" panose="020F0502020204030204" pitchFamily="34" charset="0"/>
                <a:cs typeface="Times New Roman" panose="02020603050405020304" pitchFamily="18" charset="0"/>
              </a:rPr>
              <a:t>We enjoyed many social occasions with family and friends over the years.</a:t>
            </a:r>
            <a:endParaRPr lang="en-GB" sz="2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sz="2200" dirty="0">
                <a:latin typeface="Calibri" panose="020F0502020204030204" pitchFamily="34" charset="0"/>
                <a:ea typeface="Calibri" panose="020F0502020204030204" pitchFamily="34" charset="0"/>
                <a:cs typeface="Times New Roman" panose="02020603050405020304" pitchFamily="18" charset="0"/>
              </a:rPr>
              <a:t>This story ended in August 2019 when we had to sell the farm. </a:t>
            </a:r>
          </a:p>
          <a:p>
            <a:pPr>
              <a:lnSpc>
                <a:spcPct val="115000"/>
              </a:lnSpc>
              <a:spcAft>
                <a:spcPts val="1000"/>
              </a:spcAft>
            </a:pPr>
            <a:r>
              <a:rPr lang="en-AU" sz="2200" dirty="0">
                <a:latin typeface="Calibri" panose="020F0502020204030204" pitchFamily="34" charset="0"/>
                <a:ea typeface="Calibri" panose="020F0502020204030204" pitchFamily="34" charset="0"/>
                <a:cs typeface="Times New Roman" panose="02020603050405020304" pitchFamily="18" charset="0"/>
              </a:rPr>
              <a:t>In many ways, this was the hardest part of our 42 years of farming. </a:t>
            </a:r>
          </a:p>
          <a:p>
            <a:pPr>
              <a:lnSpc>
                <a:spcPct val="115000"/>
              </a:lnSpc>
              <a:spcAft>
                <a:spcPts val="1000"/>
              </a:spcAft>
            </a:pPr>
            <a:r>
              <a:rPr lang="en-AU" sz="2200" dirty="0">
                <a:latin typeface="Calibri" panose="020F0502020204030204" pitchFamily="34" charset="0"/>
                <a:ea typeface="Calibri" panose="020F0502020204030204" pitchFamily="34" charset="0"/>
                <a:cs typeface="Times New Roman" panose="02020603050405020304" pitchFamily="18" charset="0"/>
              </a:rPr>
              <a:t>It was an exciting and rewarding country life and I am so pleased to have lived it for the time that I did.</a:t>
            </a:r>
            <a:endParaRPr lang="en-GB"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EB5F71F-93D8-4571-AECF-5EE679ADB2D4}"/>
              </a:ext>
            </a:extLst>
          </p:cNvPr>
          <p:cNvSpPr txBox="1"/>
          <p:nvPr/>
        </p:nvSpPr>
        <p:spPr>
          <a:xfrm>
            <a:off x="886269" y="203235"/>
            <a:ext cx="4897464" cy="1446550"/>
          </a:xfrm>
          <a:prstGeom prst="rect">
            <a:avLst/>
          </a:prstGeom>
          <a:noFill/>
        </p:spPr>
        <p:txBody>
          <a:bodyPr wrap="square" rtlCol="0">
            <a:spAutoFit/>
          </a:bodyPr>
          <a:lstStyle/>
          <a:p>
            <a:pPr algn="ctr"/>
            <a:r>
              <a:rPr lang="en-GB" sz="4400" b="1" dirty="0">
                <a:solidFill>
                  <a:schemeClr val="accent5">
                    <a:lumMod val="75000"/>
                  </a:schemeClr>
                </a:solidFill>
                <a:latin typeface="Calibri Light" panose="020F0302020204030204" pitchFamily="34" charset="0"/>
                <a:cs typeface="Calibri Light" panose="020F0302020204030204" pitchFamily="34" charset="0"/>
              </a:rPr>
              <a:t>The End of the Farming Era</a:t>
            </a:r>
          </a:p>
        </p:txBody>
      </p:sp>
      <p:pic>
        <p:nvPicPr>
          <p:cNvPr id="9" name="Picture 8" descr="A group of people sitting at a table in a restaurant&#10;&#10;Description automatically generated">
            <a:extLst>
              <a:ext uri="{FF2B5EF4-FFF2-40B4-BE49-F238E27FC236}">
                <a16:creationId xmlns:a16="http://schemas.microsoft.com/office/drawing/2014/main" id="{1BBB4488-DD84-47C5-9D9F-0289D025B3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6269" y="5457111"/>
            <a:ext cx="5247831" cy="35070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545950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409944C-A76E-7F49-AF0B-E102FC98544C}"/>
              </a:ext>
            </a:extLst>
          </p:cNvPr>
          <p:cNvSpPr>
            <a:spLocks noGrp="1"/>
          </p:cNvSpPr>
          <p:nvPr>
            <p:ph type="ftr" sz="quarter" idx="11"/>
          </p:nvPr>
        </p:nvSpPr>
        <p:spPr>
          <a:xfrm>
            <a:off x="0" y="9588419"/>
            <a:ext cx="4083734" cy="409787"/>
          </a:xfrm>
        </p:spPr>
        <p:txBody>
          <a:bodyPr/>
          <a:lstStyle/>
          <a:p>
            <a:r>
              <a:rPr lang="en-AU" dirty="0"/>
              <a:t>Rotary Club of Canterbury: Let's Stay Connected Project</a:t>
            </a:r>
          </a:p>
        </p:txBody>
      </p:sp>
      <p:sp>
        <p:nvSpPr>
          <p:cNvPr id="2" name="Slide Number Placeholder 1">
            <a:extLst>
              <a:ext uri="{FF2B5EF4-FFF2-40B4-BE49-F238E27FC236}">
                <a16:creationId xmlns:a16="http://schemas.microsoft.com/office/drawing/2014/main" id="{90E0C924-5832-4767-832F-55DB6CEC4F8A}"/>
              </a:ext>
            </a:extLst>
          </p:cNvPr>
          <p:cNvSpPr>
            <a:spLocks noGrp="1"/>
          </p:cNvSpPr>
          <p:nvPr>
            <p:ph type="sldNum" sz="quarter" idx="12"/>
          </p:nvPr>
        </p:nvSpPr>
        <p:spPr/>
        <p:txBody>
          <a:bodyPr/>
          <a:lstStyle/>
          <a:p>
            <a:fld id="{3CDEA7EE-1698-4F21-B645-A2D4501230E4}" type="slidenum">
              <a:rPr lang="en-AU" smtClean="0"/>
              <a:t>22</a:t>
            </a:fld>
            <a:endParaRPr lang="en-AU"/>
          </a:p>
        </p:txBody>
      </p:sp>
      <p:pic>
        <p:nvPicPr>
          <p:cNvPr id="4" name="Picture 3" descr="A large lawn in front of a house&#10;&#10;Description automatically generated">
            <a:extLst>
              <a:ext uri="{FF2B5EF4-FFF2-40B4-BE49-F238E27FC236}">
                <a16:creationId xmlns:a16="http://schemas.microsoft.com/office/drawing/2014/main" id="{220FC7C8-E981-401F-96BC-B0C7610316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859" y="2362995"/>
            <a:ext cx="6169719" cy="395998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descr="A picture containing drawing&#10;&#10;Description automatically generated">
            <a:extLst>
              <a:ext uri="{FF2B5EF4-FFF2-40B4-BE49-F238E27FC236}">
                <a16:creationId xmlns:a16="http://schemas.microsoft.com/office/drawing/2014/main" id="{095843C6-4323-49CE-A28E-975E96F06FE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9857" y="816191"/>
            <a:ext cx="2895600" cy="1129283"/>
          </a:xfrm>
          <a:prstGeom prst="rect">
            <a:avLst/>
          </a:prstGeom>
        </p:spPr>
      </p:pic>
      <p:sp>
        <p:nvSpPr>
          <p:cNvPr id="8" name="Content Placeholder 2">
            <a:extLst>
              <a:ext uri="{FF2B5EF4-FFF2-40B4-BE49-F238E27FC236}">
                <a16:creationId xmlns:a16="http://schemas.microsoft.com/office/drawing/2014/main" id="{24C0E879-E6F7-4B2E-8A9A-7E7411610009}"/>
              </a:ext>
            </a:extLst>
          </p:cNvPr>
          <p:cNvSpPr txBox="1">
            <a:spLocks/>
          </p:cNvSpPr>
          <p:nvPr/>
        </p:nvSpPr>
        <p:spPr>
          <a:xfrm>
            <a:off x="159274" y="6623979"/>
            <a:ext cx="6340302" cy="2292217"/>
          </a:xfrm>
          <a:prstGeom prst="rect">
            <a:avLst/>
          </a:prstGeom>
        </p:spPr>
        <p:txBody>
          <a:bodyPr>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en-AU" dirty="0">
                <a:latin typeface="Calibri" panose="020F0502020204030204" pitchFamily="34" charset="0"/>
                <a:cs typeface="Calibri" panose="020F0502020204030204" pitchFamily="34" charset="0"/>
              </a:rPr>
              <a:t>Thank you for sharing this story</a:t>
            </a:r>
          </a:p>
          <a:p>
            <a:pPr marL="0" indent="0" algn="ctr">
              <a:buNone/>
            </a:pPr>
            <a:r>
              <a:rPr lang="en-AU" dirty="0">
                <a:latin typeface="Calibri" panose="020F0502020204030204" pitchFamily="34" charset="0"/>
                <a:cs typeface="Calibri" panose="020F0502020204030204" pitchFamily="34" charset="0"/>
              </a:rPr>
              <a:t>Wishing you well and hope you are keeping safe.</a:t>
            </a:r>
          </a:p>
          <a:p>
            <a:pPr marL="0" indent="0" algn="ctr">
              <a:buNone/>
            </a:pPr>
            <a:endParaRPr lang="en-AU" dirty="0">
              <a:latin typeface="Calibri" panose="020F0502020204030204" pitchFamily="34" charset="0"/>
              <a:cs typeface="Calibri" panose="020F0502020204030204" pitchFamily="34" charset="0"/>
            </a:endParaRPr>
          </a:p>
          <a:p>
            <a:pPr marL="0" indent="0" algn="ctr">
              <a:buNone/>
            </a:pPr>
            <a:r>
              <a:rPr lang="en-AU" dirty="0">
                <a:latin typeface="Calibri" panose="020F0502020204030204" pitchFamily="34" charset="0"/>
                <a:cs typeface="Calibri" panose="020F0502020204030204" pitchFamily="34" charset="0"/>
              </a:rPr>
              <a:t>David Shave</a:t>
            </a:r>
          </a:p>
          <a:p>
            <a:pPr marL="0" indent="0" algn="ctr">
              <a:buNone/>
            </a:pPr>
            <a:r>
              <a:rPr lang="en-AU" dirty="0">
                <a:latin typeface="Calibri" panose="020F0502020204030204" pitchFamily="34" charset="0"/>
                <a:cs typeface="Calibri" panose="020F0502020204030204" pitchFamily="34" charset="0"/>
              </a:rPr>
              <a:t>Rotary Club of Canterbury</a:t>
            </a:r>
          </a:p>
        </p:txBody>
      </p:sp>
    </p:spTree>
    <p:extLst>
      <p:ext uri="{BB962C8B-B14F-4D97-AF65-F5344CB8AC3E}">
        <p14:creationId xmlns:p14="http://schemas.microsoft.com/office/powerpoint/2010/main" val="1258193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2B8774B-432B-2B42-8BC0-375DBBCB0DE6}"/>
              </a:ext>
            </a:extLst>
          </p:cNvPr>
          <p:cNvSpPr>
            <a:spLocks noGrp="1"/>
          </p:cNvSpPr>
          <p:nvPr>
            <p:ph type="ftr" sz="quarter" idx="11"/>
          </p:nvPr>
        </p:nvSpPr>
        <p:spPr>
          <a:xfrm>
            <a:off x="0" y="9573209"/>
            <a:ext cx="4083734" cy="409787"/>
          </a:xfrm>
        </p:spPr>
        <p:txBody>
          <a:bodyPr/>
          <a:lstStyle/>
          <a:p>
            <a:r>
              <a:rPr lang="en-AU" dirty="0"/>
              <a:t>Rotary Club of Canterbury: Let's Stay Connected Project</a:t>
            </a:r>
          </a:p>
        </p:txBody>
      </p:sp>
      <p:sp>
        <p:nvSpPr>
          <p:cNvPr id="2" name="Slide Number Placeholder 1">
            <a:extLst>
              <a:ext uri="{FF2B5EF4-FFF2-40B4-BE49-F238E27FC236}">
                <a16:creationId xmlns:a16="http://schemas.microsoft.com/office/drawing/2014/main" id="{AA9F1D0A-E64D-46B5-AD56-C34C0FB71568}"/>
              </a:ext>
            </a:extLst>
          </p:cNvPr>
          <p:cNvSpPr>
            <a:spLocks noGrp="1"/>
          </p:cNvSpPr>
          <p:nvPr>
            <p:ph type="sldNum" sz="quarter" idx="12"/>
          </p:nvPr>
        </p:nvSpPr>
        <p:spPr>
          <a:xfrm>
            <a:off x="11049000" y="9368315"/>
            <a:ext cx="795956" cy="409787"/>
          </a:xfrm>
        </p:spPr>
        <p:txBody>
          <a:bodyPr/>
          <a:lstStyle/>
          <a:p>
            <a:fld id="{3CDEA7EE-1698-4F21-B645-A2D4501230E4}" type="slidenum">
              <a:rPr lang="en-AU" smtClean="0"/>
              <a:t>3</a:t>
            </a:fld>
            <a:endParaRPr lang="en-AU" dirty="0"/>
          </a:p>
        </p:txBody>
      </p:sp>
      <p:sp>
        <p:nvSpPr>
          <p:cNvPr id="4" name="TextBox 3">
            <a:extLst>
              <a:ext uri="{FF2B5EF4-FFF2-40B4-BE49-F238E27FC236}">
                <a16:creationId xmlns:a16="http://schemas.microsoft.com/office/drawing/2014/main" id="{01A71C16-2143-4AEC-9CE1-6E80ECD4681C}"/>
              </a:ext>
            </a:extLst>
          </p:cNvPr>
          <p:cNvSpPr txBox="1"/>
          <p:nvPr/>
        </p:nvSpPr>
        <p:spPr>
          <a:xfrm>
            <a:off x="609600" y="818675"/>
            <a:ext cx="5638800" cy="8487708"/>
          </a:xfrm>
          <a:prstGeom prst="rect">
            <a:avLst/>
          </a:prstGeom>
          <a:noFill/>
        </p:spPr>
        <p:txBody>
          <a:bodyPr wrap="square">
            <a:spAutoFit/>
          </a:bodyPr>
          <a:lstStyle/>
          <a:p>
            <a:pPr>
              <a:lnSpc>
                <a:spcPct val="115000"/>
              </a:lnSpc>
              <a:spcAft>
                <a:spcPts val="1000"/>
              </a:spcAft>
            </a:pPr>
            <a:r>
              <a:rPr lang="en-AU" sz="4400"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AU" sz="4400"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       BUYING A FARM</a:t>
            </a:r>
            <a:endParaRPr lang="en-A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AU" sz="2000" dirty="0">
                <a:latin typeface="Calibri" panose="020F0502020204030204" pitchFamily="34" charset="0"/>
                <a:ea typeface="Calibri" panose="020F0502020204030204" pitchFamily="34" charset="0"/>
                <a:cs typeface="Times New Roman" panose="02020603050405020304" pitchFamily="18" charset="0"/>
              </a:rPr>
              <a:t>Hello, my name is David.</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AU" sz="2000" dirty="0">
                <a:latin typeface="Calibri" panose="020F0502020204030204" pitchFamily="34" charset="0"/>
                <a:ea typeface="Calibri" panose="020F0502020204030204" pitchFamily="34" charset="0"/>
                <a:cs typeface="Times New Roman" panose="02020603050405020304" pitchFamily="18" charset="0"/>
              </a:rPr>
              <a:t>From a very early age, I always wanted to be a farmer.</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AU" sz="2000" dirty="0">
                <a:latin typeface="Calibri" panose="020F0502020204030204" pitchFamily="34" charset="0"/>
                <a:ea typeface="Calibri" panose="020F0502020204030204" pitchFamily="34" charset="0"/>
                <a:cs typeface="Times New Roman" panose="02020603050405020304" pitchFamily="18" charset="0"/>
              </a:rPr>
              <a:t>Due to a lack of post-secondary education and a frequent shortage of the required funds, it was years before I could fulfil my passion.</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AU" sz="2000" dirty="0">
                <a:latin typeface="Calibri" panose="020F0502020204030204" pitchFamily="34" charset="0"/>
                <a:ea typeface="Calibri" panose="020F0502020204030204" pitchFamily="34" charset="0"/>
                <a:cs typeface="Times New Roman" panose="02020603050405020304" pitchFamily="18" charset="0"/>
              </a:rPr>
              <a:t>However, at age 40, I became aware of available land next to a large property on which I had jackarooed. I gathered the funds to purchase 250 acres at a location called Emu, some 90 miles west of Bendigo and 20 miles east of St Arnaud.</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AU" sz="2000" dirty="0">
                <a:latin typeface="Calibri" panose="020F0502020204030204" pitchFamily="34" charset="0"/>
                <a:ea typeface="Calibri" panose="020F0502020204030204" pitchFamily="34" charset="0"/>
                <a:cs typeface="Times New Roman" panose="02020603050405020304" pitchFamily="18" charset="0"/>
              </a:rPr>
              <a:t>It was given the august name “Bealiba Ironbark Farm”.</a:t>
            </a:r>
          </a:p>
          <a:p>
            <a:pPr algn="just">
              <a:lnSpc>
                <a:spcPct val="115000"/>
              </a:lnSpc>
              <a:spcAft>
                <a:spcPts val="1000"/>
              </a:spcAft>
            </a:pPr>
            <a:r>
              <a:rPr lang="en-AU" sz="2000" dirty="0">
                <a:latin typeface="Calibri" panose="020F0502020204030204" pitchFamily="34" charset="0"/>
                <a:ea typeface="Calibri" panose="020F0502020204030204" pitchFamily="34" charset="0"/>
                <a:cs typeface="Times New Roman" panose="02020603050405020304" pitchFamily="18" charset="0"/>
              </a:rPr>
              <a:t>Please enjoy this story.</a:t>
            </a:r>
          </a:p>
          <a:p>
            <a:pPr algn="just">
              <a:lnSpc>
                <a:spcPct val="115000"/>
              </a:lnSpc>
              <a:spcAft>
                <a:spcPts val="1000"/>
              </a:spcAft>
            </a:pPr>
            <a:r>
              <a:rPr lang="en-AU" sz="2800" dirty="0">
                <a:latin typeface="Apple Chancery" panose="03020702040506060504" pitchFamily="66" charset="-79"/>
                <a:ea typeface="Calibri" panose="020F0502020204030204" pitchFamily="34" charset="0"/>
                <a:cs typeface="Apple Chancery" panose="03020702040506060504" pitchFamily="66" charset="-79"/>
              </a:rPr>
              <a:t>								David</a:t>
            </a:r>
          </a:p>
          <a:p>
            <a:pPr>
              <a:lnSpc>
                <a:spcPct val="115000"/>
              </a:lnSpc>
              <a:spcAft>
                <a:spcPts val="1000"/>
              </a:spcAft>
            </a:pPr>
            <a:endParaRPr lang="en-AU"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drawing&#10;&#10;Description automatically generated">
            <a:extLst>
              <a:ext uri="{FF2B5EF4-FFF2-40B4-BE49-F238E27FC236}">
                <a16:creationId xmlns:a16="http://schemas.microsoft.com/office/drawing/2014/main" id="{58A1B171-ABFE-124F-BF93-F10259A1521E}"/>
              </a:ext>
            </a:extLst>
          </p:cNvPr>
          <p:cNvPicPr/>
          <p:nvPr/>
        </p:nvPicPr>
        <p:blipFill>
          <a:blip r:embed="rId3" cstate="screen">
            <a:extLst>
              <a:ext uri="{28A0092B-C50C-407E-A947-70E740481C1C}">
                <a14:useLocalDpi xmlns:a14="http://schemas.microsoft.com/office/drawing/2010/main"/>
              </a:ext>
            </a:extLst>
          </a:blip>
          <a:stretch>
            <a:fillRect/>
          </a:stretch>
        </p:blipFill>
        <p:spPr>
          <a:xfrm>
            <a:off x="663466" y="915194"/>
            <a:ext cx="2097294" cy="798133"/>
          </a:xfrm>
          <a:prstGeom prst="rect">
            <a:avLst/>
          </a:prstGeom>
        </p:spPr>
      </p:pic>
    </p:spTree>
    <p:extLst>
      <p:ext uri="{BB962C8B-B14F-4D97-AF65-F5344CB8AC3E}">
        <p14:creationId xmlns:p14="http://schemas.microsoft.com/office/powerpoint/2010/main" val="4121874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4FB574C-5361-A94D-8A45-037AA7ADB463}"/>
              </a:ext>
            </a:extLst>
          </p:cNvPr>
          <p:cNvSpPr>
            <a:spLocks noGrp="1"/>
          </p:cNvSpPr>
          <p:nvPr>
            <p:ph type="ftr" sz="quarter" idx="11"/>
          </p:nvPr>
        </p:nvSpPr>
        <p:spPr>
          <a:xfrm>
            <a:off x="152400" y="9401310"/>
            <a:ext cx="4712368" cy="409787"/>
          </a:xfrm>
        </p:spPr>
        <p:txBody>
          <a:bodyPr/>
          <a:lstStyle/>
          <a:p>
            <a:r>
              <a:rPr lang="en-AU" dirty="0"/>
              <a:t>Rotary Club of Canterbury: Let's Stay Connected Project</a:t>
            </a:r>
          </a:p>
        </p:txBody>
      </p:sp>
      <p:sp>
        <p:nvSpPr>
          <p:cNvPr id="2" name="Slide Number Placeholder 1">
            <a:extLst>
              <a:ext uri="{FF2B5EF4-FFF2-40B4-BE49-F238E27FC236}">
                <a16:creationId xmlns:a16="http://schemas.microsoft.com/office/drawing/2014/main" id="{61334DF4-C338-4F2D-9BDE-1B2CC287B07D}"/>
              </a:ext>
            </a:extLst>
          </p:cNvPr>
          <p:cNvSpPr>
            <a:spLocks noGrp="1"/>
          </p:cNvSpPr>
          <p:nvPr>
            <p:ph type="sldNum" sz="quarter" idx="12"/>
          </p:nvPr>
        </p:nvSpPr>
        <p:spPr>
          <a:xfrm>
            <a:off x="11049000" y="9373394"/>
            <a:ext cx="795956" cy="409787"/>
          </a:xfrm>
        </p:spPr>
        <p:txBody>
          <a:bodyPr/>
          <a:lstStyle/>
          <a:p>
            <a:fld id="{3CDEA7EE-1698-4F21-B645-A2D4501230E4}" type="slidenum">
              <a:rPr lang="en-AU" smtClean="0"/>
              <a:t>4</a:t>
            </a:fld>
            <a:endParaRPr lang="en-AU"/>
          </a:p>
        </p:txBody>
      </p:sp>
      <p:pic>
        <p:nvPicPr>
          <p:cNvPr id="6" name="Picture 5" descr="A screenshot of a social media post&#10;&#10;Description automatically generated">
            <a:extLst>
              <a:ext uri="{FF2B5EF4-FFF2-40B4-BE49-F238E27FC236}">
                <a16:creationId xmlns:a16="http://schemas.microsoft.com/office/drawing/2014/main" id="{80A02065-F561-46EE-99B1-2377F40386D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3022" y="2752667"/>
            <a:ext cx="4743745" cy="396215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descr="A screenshot of a cell phone&#10;&#10;Description automatically generated">
            <a:extLst>
              <a:ext uri="{FF2B5EF4-FFF2-40B4-BE49-F238E27FC236}">
                <a16:creationId xmlns:a16="http://schemas.microsoft.com/office/drawing/2014/main" id="{76C50B64-38A4-4924-896A-BC515047CB0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63633" y="4515963"/>
            <a:ext cx="3369134" cy="37518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9" name="Straight Connector 8">
            <a:extLst>
              <a:ext uri="{FF2B5EF4-FFF2-40B4-BE49-F238E27FC236}">
                <a16:creationId xmlns:a16="http://schemas.microsoft.com/office/drawing/2014/main" id="{EA9FD74B-7AD3-4522-80E6-C060A1796155}"/>
              </a:ext>
            </a:extLst>
          </p:cNvPr>
          <p:cNvCxnSpPr>
            <a:cxnSpLocks/>
          </p:cNvCxnSpPr>
          <p:nvPr/>
        </p:nvCxnSpPr>
        <p:spPr>
          <a:xfrm flipH="1" flipV="1">
            <a:off x="3317270" y="3676164"/>
            <a:ext cx="1330930" cy="2324524"/>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A694D14-07F7-4239-A290-D21B8101DD94}"/>
              </a:ext>
            </a:extLst>
          </p:cNvPr>
          <p:cNvSpPr txBox="1"/>
          <p:nvPr/>
        </p:nvSpPr>
        <p:spPr>
          <a:xfrm>
            <a:off x="609600" y="819060"/>
            <a:ext cx="5486400" cy="1469826"/>
          </a:xfrm>
          <a:prstGeom prst="rect">
            <a:avLst/>
          </a:prstGeom>
          <a:noFill/>
        </p:spPr>
        <p:txBody>
          <a:bodyPr wrap="square" rtlCol="0">
            <a:spAutoFit/>
          </a:bodyPr>
          <a:lstStyle/>
          <a:p>
            <a:pPr>
              <a:lnSpc>
                <a:spcPct val="115000"/>
              </a:lnSpc>
              <a:spcAft>
                <a:spcPts val="1000"/>
              </a:spcAft>
            </a:pPr>
            <a:r>
              <a:rPr lang="en-AU" sz="2400" dirty="0">
                <a:latin typeface="Calibri" panose="020F0502020204030204" pitchFamily="34" charset="0"/>
                <a:ea typeface="Calibri" panose="020F0502020204030204" pitchFamily="34" charset="0"/>
                <a:cs typeface="Times New Roman" panose="02020603050405020304" pitchFamily="18" charset="0"/>
              </a:rPr>
              <a:t>This map shows St Arnaud.</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sz="2400" dirty="0">
                <a:latin typeface="Calibri" panose="020F0502020204030204" pitchFamily="34" charset="0"/>
                <a:ea typeface="Calibri" panose="020F0502020204030204" pitchFamily="34" charset="0"/>
                <a:cs typeface="Times New Roman" panose="02020603050405020304" pitchFamily="18" charset="0"/>
              </a:rPr>
              <a:t>You may have driven through the town on the Sunraysia highway</a:t>
            </a:r>
            <a:r>
              <a:rPr lang="en-AU" sz="2000" dirty="0">
                <a:latin typeface="Calibri" panose="020F0502020204030204" pitchFamily="34" charset="0"/>
                <a:ea typeface="Calibri" panose="020F0502020204030204" pitchFamily="34" charset="0"/>
                <a:cs typeface="Times New Roman" panose="02020603050405020304" pitchFamily="18" charset="0"/>
              </a:rPr>
              <a:t>.</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09275C6-3D5A-3C4A-A0C3-EA763B90802D}"/>
              </a:ext>
            </a:extLst>
          </p:cNvPr>
          <p:cNvSpPr txBox="1"/>
          <p:nvPr/>
        </p:nvSpPr>
        <p:spPr>
          <a:xfrm>
            <a:off x="1447800" y="8334510"/>
            <a:ext cx="4481868"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The inset is </a:t>
            </a:r>
            <a:r>
              <a:rPr lang="en-US" sz="2400" dirty="0" err="1">
                <a:latin typeface="Calibri" panose="020F0502020204030204" pitchFamily="34" charset="0"/>
                <a:cs typeface="Calibri" panose="020F0502020204030204" pitchFamily="34" charset="0"/>
              </a:rPr>
              <a:t>Bealiba</a:t>
            </a:r>
            <a:r>
              <a:rPr lang="en-US" sz="2400" dirty="0">
                <a:latin typeface="Calibri" panose="020F0502020204030204" pitchFamily="34" charset="0"/>
                <a:cs typeface="Calibri" panose="020F0502020204030204" pitchFamily="34" charset="0"/>
              </a:rPr>
              <a:t> Ironbark Farm.</a:t>
            </a:r>
          </a:p>
        </p:txBody>
      </p:sp>
    </p:spTree>
    <p:extLst>
      <p:ext uri="{BB962C8B-B14F-4D97-AF65-F5344CB8AC3E}">
        <p14:creationId xmlns:p14="http://schemas.microsoft.com/office/powerpoint/2010/main" val="2031130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811E6A6-9CD9-7E4A-B5D5-8426B75366E8}"/>
              </a:ext>
            </a:extLst>
          </p:cNvPr>
          <p:cNvSpPr>
            <a:spLocks noGrp="1"/>
          </p:cNvSpPr>
          <p:nvPr>
            <p:ph type="ftr" sz="quarter" idx="11"/>
          </p:nvPr>
        </p:nvSpPr>
        <p:spPr>
          <a:xfrm>
            <a:off x="69165" y="9449594"/>
            <a:ext cx="5379134" cy="409787"/>
          </a:xfrm>
        </p:spPr>
        <p:txBody>
          <a:bodyPr/>
          <a:lstStyle/>
          <a:p>
            <a:r>
              <a:rPr lang="en-AU" dirty="0"/>
              <a:t>Rotary Club of Canterbury: Let's Stay Connected Project</a:t>
            </a:r>
          </a:p>
        </p:txBody>
      </p:sp>
      <p:sp>
        <p:nvSpPr>
          <p:cNvPr id="3" name="Slide Number Placeholder 2">
            <a:extLst>
              <a:ext uri="{FF2B5EF4-FFF2-40B4-BE49-F238E27FC236}">
                <a16:creationId xmlns:a16="http://schemas.microsoft.com/office/drawing/2014/main" id="{7EAA6B25-2488-C243-A4D3-E290A613BA51}"/>
              </a:ext>
            </a:extLst>
          </p:cNvPr>
          <p:cNvSpPr>
            <a:spLocks noGrp="1"/>
          </p:cNvSpPr>
          <p:nvPr>
            <p:ph type="sldNum" sz="quarter" idx="12"/>
          </p:nvPr>
        </p:nvSpPr>
        <p:spPr>
          <a:xfrm>
            <a:off x="10972800" y="9449594"/>
            <a:ext cx="795956" cy="409787"/>
          </a:xfrm>
        </p:spPr>
        <p:txBody>
          <a:bodyPr/>
          <a:lstStyle/>
          <a:p>
            <a:fld id="{3CDEA7EE-1698-4F21-B645-A2D4501230E4}" type="slidenum">
              <a:rPr lang="en-AU" smtClean="0"/>
              <a:t>5</a:t>
            </a:fld>
            <a:endParaRPr lang="en-AU"/>
          </a:p>
        </p:txBody>
      </p:sp>
      <p:sp>
        <p:nvSpPr>
          <p:cNvPr id="4" name="TextBox 3">
            <a:extLst>
              <a:ext uri="{FF2B5EF4-FFF2-40B4-BE49-F238E27FC236}">
                <a16:creationId xmlns:a16="http://schemas.microsoft.com/office/drawing/2014/main" id="{7E42B7F6-7CDA-3F4E-BAD6-9F6EF7FB2CB2}"/>
              </a:ext>
            </a:extLst>
          </p:cNvPr>
          <p:cNvSpPr txBox="1"/>
          <p:nvPr/>
        </p:nvSpPr>
        <p:spPr>
          <a:xfrm>
            <a:off x="914400" y="1067595"/>
            <a:ext cx="5434754" cy="3231654"/>
          </a:xfrm>
          <a:prstGeom prst="rect">
            <a:avLst/>
          </a:prstGeom>
          <a:noFill/>
        </p:spPr>
        <p:txBody>
          <a:bodyPr wrap="square">
            <a:spAutoFit/>
          </a:bodyPr>
          <a:lstStyle/>
          <a:p>
            <a:pPr algn="ctr"/>
            <a:r>
              <a:rPr lang="en-AU" sz="3600"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Early Days</a:t>
            </a:r>
          </a:p>
          <a:p>
            <a:pPr algn="ctr"/>
            <a:endParaRPr lang="en-AU" sz="2400" dirty="0">
              <a:latin typeface="Calibri" panose="020F0502020204030204" pitchFamily="34" charset="0"/>
              <a:ea typeface="Calibri" panose="020F0502020204030204" pitchFamily="34" charset="0"/>
              <a:cs typeface="Times New Roman" panose="02020603050405020304" pitchFamily="18" charset="0"/>
            </a:endParaRPr>
          </a:p>
          <a:p>
            <a:r>
              <a:rPr lang="en-AU" sz="2400" dirty="0">
                <a:latin typeface="Calibri" panose="020F0502020204030204" pitchFamily="34" charset="0"/>
                <a:ea typeface="Calibri" panose="020F0502020204030204" pitchFamily="34" charset="0"/>
                <a:cs typeface="Times New Roman" panose="02020603050405020304" pitchFamily="18" charset="0"/>
              </a:rPr>
              <a:t>In order to visit the farm, which was a 3 hour drive from Melbourne, I acquired a small caravan. Progressively, with second hand materials, I constructed what was little more than a camp with no electricity or other creature comforts.</a:t>
            </a:r>
            <a:endParaRPr lang="en-GB" sz="2400" dirty="0"/>
          </a:p>
        </p:txBody>
      </p:sp>
      <p:pic>
        <p:nvPicPr>
          <p:cNvPr id="6" name="Picture 2" descr="Five AM turns caravan into studio with pop-up table and pegboard walls">
            <a:extLst>
              <a:ext uri="{FF2B5EF4-FFF2-40B4-BE49-F238E27FC236}">
                <a16:creationId xmlns:a16="http://schemas.microsoft.com/office/drawing/2014/main" id="{0AEF965D-54E3-C947-9568-2474DC09C867}"/>
              </a:ext>
            </a:extLst>
          </p:cNvPr>
          <p:cNvPicPr>
            <a:picLocks noChangeAspect="1" noChangeArrowheads="1"/>
          </p:cNvPicPr>
          <p:nvPr/>
        </p:nvPicPr>
        <p:blipFill>
          <a:blip r:embed="rId2" cstate="screen">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a:ext>
            </a:extLst>
          </a:blip>
          <a:srcRect/>
          <a:stretch>
            <a:fillRect/>
          </a:stretch>
        </p:blipFill>
        <p:spPr bwMode="auto">
          <a:xfrm flipH="1">
            <a:off x="1409700" y="4648994"/>
            <a:ext cx="4038599" cy="4038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223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4DD00C0-4B51-AD4A-9ADD-937AA2813743}"/>
              </a:ext>
            </a:extLst>
          </p:cNvPr>
          <p:cNvSpPr>
            <a:spLocks noGrp="1"/>
          </p:cNvSpPr>
          <p:nvPr>
            <p:ph type="ftr" sz="quarter" idx="11"/>
          </p:nvPr>
        </p:nvSpPr>
        <p:spPr>
          <a:xfrm>
            <a:off x="92217" y="9429724"/>
            <a:ext cx="5607734" cy="409787"/>
          </a:xfrm>
        </p:spPr>
        <p:txBody>
          <a:bodyPr/>
          <a:lstStyle/>
          <a:p>
            <a:r>
              <a:rPr lang="en-AU" dirty="0"/>
              <a:t>Rotary Club of Canterbury: Let's Stay Connected Project</a:t>
            </a:r>
          </a:p>
        </p:txBody>
      </p:sp>
      <p:sp>
        <p:nvSpPr>
          <p:cNvPr id="2" name="Slide Number Placeholder 1">
            <a:extLst>
              <a:ext uri="{FF2B5EF4-FFF2-40B4-BE49-F238E27FC236}">
                <a16:creationId xmlns:a16="http://schemas.microsoft.com/office/drawing/2014/main" id="{66DA354D-3D24-4952-8B6F-42AC6D468251}"/>
              </a:ext>
            </a:extLst>
          </p:cNvPr>
          <p:cNvSpPr>
            <a:spLocks noGrp="1"/>
          </p:cNvSpPr>
          <p:nvPr>
            <p:ph type="sldNum" sz="quarter" idx="12"/>
          </p:nvPr>
        </p:nvSpPr>
        <p:spPr>
          <a:xfrm>
            <a:off x="10972800" y="9449594"/>
            <a:ext cx="795956" cy="409787"/>
          </a:xfrm>
        </p:spPr>
        <p:txBody>
          <a:bodyPr/>
          <a:lstStyle/>
          <a:p>
            <a:fld id="{3CDEA7EE-1698-4F21-B645-A2D4501230E4}" type="slidenum">
              <a:rPr lang="en-AU" smtClean="0"/>
              <a:t>6</a:t>
            </a:fld>
            <a:endParaRPr lang="en-AU" dirty="0"/>
          </a:p>
        </p:txBody>
      </p:sp>
      <p:sp>
        <p:nvSpPr>
          <p:cNvPr id="4" name="TextBox 3">
            <a:extLst>
              <a:ext uri="{FF2B5EF4-FFF2-40B4-BE49-F238E27FC236}">
                <a16:creationId xmlns:a16="http://schemas.microsoft.com/office/drawing/2014/main" id="{24DE5399-7DA0-4BA6-BC23-2796B4E7830A}"/>
              </a:ext>
            </a:extLst>
          </p:cNvPr>
          <p:cNvSpPr txBox="1"/>
          <p:nvPr/>
        </p:nvSpPr>
        <p:spPr>
          <a:xfrm>
            <a:off x="609600" y="782288"/>
            <a:ext cx="5607734" cy="9592049"/>
          </a:xfrm>
          <a:prstGeom prst="rect">
            <a:avLst/>
          </a:prstGeom>
          <a:noFill/>
        </p:spPr>
        <p:txBody>
          <a:bodyPr wrap="square">
            <a:spAutoFit/>
          </a:bodyPr>
          <a:lstStyle/>
          <a:p>
            <a:pPr algn="ctr">
              <a:lnSpc>
                <a:spcPct val="115000"/>
              </a:lnSpc>
              <a:spcAft>
                <a:spcPts val="1000"/>
              </a:spcAft>
            </a:pPr>
            <a:r>
              <a:rPr lang="en-AU" sz="3600"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Times of Drought</a:t>
            </a:r>
          </a:p>
          <a:p>
            <a:pPr>
              <a:lnSpc>
                <a:spcPct val="115000"/>
              </a:lnSpc>
              <a:spcAft>
                <a:spcPts val="1000"/>
              </a:spcAft>
            </a:pPr>
            <a:r>
              <a:rPr lang="en-AU" sz="2400" dirty="0">
                <a:latin typeface="Calibri" panose="020F0502020204030204" pitchFamily="34" charset="0"/>
                <a:ea typeface="Calibri" panose="020F0502020204030204" pitchFamily="34" charset="0"/>
                <a:cs typeface="Times New Roman" panose="02020603050405020304" pitchFamily="18" charset="0"/>
              </a:rPr>
              <a:t>The drought of 1984-5 was somewhat of a disaster for the small flock of sheep I had developed. </a:t>
            </a:r>
          </a:p>
          <a:p>
            <a:pPr>
              <a:lnSpc>
                <a:spcPct val="115000"/>
              </a:lnSpc>
              <a:spcAft>
                <a:spcPts val="1000"/>
              </a:spcAft>
            </a:pPr>
            <a:r>
              <a:rPr lang="en-AU" sz="2400" dirty="0">
                <a:latin typeface="Calibri" panose="020F0502020204030204" pitchFamily="34" charset="0"/>
                <a:ea typeface="Calibri" panose="020F0502020204030204" pitchFamily="34" charset="0"/>
                <a:cs typeface="Times New Roman" panose="02020603050405020304" pitchFamily="18" charset="0"/>
              </a:rPr>
              <a:t>The photo shows how I attempted to keep the sheep fed, because there was absolutely no grass.</a:t>
            </a:r>
          </a:p>
          <a:p>
            <a:pPr>
              <a:lnSpc>
                <a:spcPct val="115000"/>
              </a:lnSpc>
              <a:spcAft>
                <a:spcPts val="1000"/>
              </a:spcAft>
            </a:pPr>
            <a:endParaRPr lang="en-AU"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AU"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AU"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AU"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AU"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AU"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AU"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AU"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AU"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AU"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outdoor, field, grass, large&#10;&#10;Description automatically generated">
            <a:extLst>
              <a:ext uri="{FF2B5EF4-FFF2-40B4-BE49-F238E27FC236}">
                <a16:creationId xmlns:a16="http://schemas.microsoft.com/office/drawing/2014/main" id="{997DE883-AF4F-4FC2-A24A-74A1A157F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1411" y="5182394"/>
            <a:ext cx="5415177" cy="372167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776268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64E531-D6E3-4540-B2BC-258DE9A6203C}"/>
              </a:ext>
            </a:extLst>
          </p:cNvPr>
          <p:cNvSpPr>
            <a:spLocks noGrp="1"/>
          </p:cNvSpPr>
          <p:nvPr>
            <p:ph type="ftr" sz="quarter" idx="11"/>
          </p:nvPr>
        </p:nvSpPr>
        <p:spPr>
          <a:xfrm>
            <a:off x="228600" y="9449593"/>
            <a:ext cx="4921934" cy="409787"/>
          </a:xfrm>
        </p:spPr>
        <p:txBody>
          <a:bodyPr/>
          <a:lstStyle/>
          <a:p>
            <a:r>
              <a:rPr lang="en-AU" dirty="0"/>
              <a:t>Rotary Club of Canterbury: Let's Stay Connected Project</a:t>
            </a:r>
          </a:p>
        </p:txBody>
      </p:sp>
      <p:sp>
        <p:nvSpPr>
          <p:cNvPr id="2" name="Slide Number Placeholder 1">
            <a:extLst>
              <a:ext uri="{FF2B5EF4-FFF2-40B4-BE49-F238E27FC236}">
                <a16:creationId xmlns:a16="http://schemas.microsoft.com/office/drawing/2014/main" id="{834A5019-96E2-47EF-A872-0BFB0211019E}"/>
              </a:ext>
            </a:extLst>
          </p:cNvPr>
          <p:cNvSpPr>
            <a:spLocks noGrp="1"/>
          </p:cNvSpPr>
          <p:nvPr>
            <p:ph type="sldNum" sz="quarter" idx="12"/>
          </p:nvPr>
        </p:nvSpPr>
        <p:spPr>
          <a:xfrm>
            <a:off x="10896600" y="9449594"/>
            <a:ext cx="795956" cy="409787"/>
          </a:xfrm>
        </p:spPr>
        <p:txBody>
          <a:bodyPr/>
          <a:lstStyle/>
          <a:p>
            <a:fld id="{3CDEA7EE-1698-4F21-B645-A2D4501230E4}" type="slidenum">
              <a:rPr lang="en-AU" smtClean="0"/>
              <a:t>7</a:t>
            </a:fld>
            <a:endParaRPr lang="en-AU" dirty="0"/>
          </a:p>
        </p:txBody>
      </p:sp>
      <p:sp>
        <p:nvSpPr>
          <p:cNvPr id="4" name="TextBox 3">
            <a:extLst>
              <a:ext uri="{FF2B5EF4-FFF2-40B4-BE49-F238E27FC236}">
                <a16:creationId xmlns:a16="http://schemas.microsoft.com/office/drawing/2014/main" id="{E6E8FDA4-A34E-4F97-BD89-B73C2E71F38B}"/>
              </a:ext>
            </a:extLst>
          </p:cNvPr>
          <p:cNvSpPr txBox="1"/>
          <p:nvPr/>
        </p:nvSpPr>
        <p:spPr>
          <a:xfrm>
            <a:off x="457200" y="1535054"/>
            <a:ext cx="5943600" cy="2319289"/>
          </a:xfrm>
          <a:prstGeom prst="rect">
            <a:avLst/>
          </a:prstGeom>
          <a:noFill/>
        </p:spPr>
        <p:txBody>
          <a:bodyPr wrap="square">
            <a:spAutoFit/>
          </a:bodyPr>
          <a:lstStyle/>
          <a:p>
            <a:pPr>
              <a:lnSpc>
                <a:spcPct val="115000"/>
              </a:lnSpc>
              <a:spcAft>
                <a:spcPts val="1000"/>
              </a:spcAft>
            </a:pPr>
            <a:r>
              <a:rPr lang="en-AU" sz="2400" dirty="0">
                <a:latin typeface="Calibri" panose="020F0502020204030204" pitchFamily="34" charset="0"/>
                <a:ea typeface="Calibri" panose="020F0502020204030204" pitchFamily="34" charset="0"/>
                <a:cs typeface="Times New Roman" panose="02020603050405020304" pitchFamily="18" charset="0"/>
              </a:rPr>
              <a:t>When I first occupied the farm, there was considerable erosion, as shown. </a:t>
            </a:r>
          </a:p>
          <a:p>
            <a:pPr>
              <a:lnSpc>
                <a:spcPct val="115000"/>
              </a:lnSpc>
              <a:spcAft>
                <a:spcPts val="1000"/>
              </a:spcAft>
            </a:pPr>
            <a:r>
              <a:rPr lang="en-AU" sz="2400" dirty="0">
                <a:latin typeface="Calibri" panose="020F0502020204030204" pitchFamily="34" charset="0"/>
                <a:ea typeface="Calibri" panose="020F0502020204030204" pitchFamily="34" charset="0"/>
                <a:cs typeface="Times New Roman" panose="02020603050405020304" pitchFamily="18" charset="0"/>
              </a:rPr>
              <a:t>It took some years before I was able to have the erosion controlled. The photo shows just one of the major scars.</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close up of a dry grass field&#10;&#10;Description automatically generated">
            <a:extLst>
              <a:ext uri="{FF2B5EF4-FFF2-40B4-BE49-F238E27FC236}">
                <a16:creationId xmlns:a16="http://schemas.microsoft.com/office/drawing/2014/main" id="{F3136920-CE0A-4B86-A837-FC39D3AC8D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1245" y="5182394"/>
            <a:ext cx="5475509" cy="370713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TextBox 8">
            <a:extLst>
              <a:ext uri="{FF2B5EF4-FFF2-40B4-BE49-F238E27FC236}">
                <a16:creationId xmlns:a16="http://schemas.microsoft.com/office/drawing/2014/main" id="{9E179E24-F180-4F86-A872-2FB1944EEDC2}"/>
              </a:ext>
            </a:extLst>
          </p:cNvPr>
          <p:cNvSpPr txBox="1"/>
          <p:nvPr/>
        </p:nvSpPr>
        <p:spPr>
          <a:xfrm>
            <a:off x="1359761" y="741637"/>
            <a:ext cx="4475712" cy="646331"/>
          </a:xfrm>
          <a:prstGeom prst="rect">
            <a:avLst/>
          </a:prstGeom>
          <a:noFill/>
        </p:spPr>
        <p:txBody>
          <a:bodyPr wrap="square">
            <a:spAutoFit/>
          </a:bodyPr>
          <a:lstStyle/>
          <a:p>
            <a:pPr algn="ctr" defTabSz="992764">
              <a:defRPr/>
            </a:pPr>
            <a:r>
              <a:rPr lang="en-GB" sz="3600" dirty="0">
                <a:solidFill>
                  <a:srgbClr val="88332C"/>
                </a:solidFill>
                <a:latin typeface="Calibri"/>
              </a:rPr>
              <a:t>Dealing W</a:t>
            </a:r>
            <a:r>
              <a:rPr lang="en-GB" sz="3600" dirty="0" err="1">
                <a:solidFill>
                  <a:srgbClr val="88332C"/>
                </a:solidFill>
                <a:latin typeface="Calibri"/>
              </a:rPr>
              <a:t>ith</a:t>
            </a:r>
            <a:r>
              <a:rPr lang="en-GB" sz="3600" dirty="0">
                <a:solidFill>
                  <a:srgbClr val="88332C"/>
                </a:solidFill>
                <a:latin typeface="Calibri"/>
              </a:rPr>
              <a:t> Erosion</a:t>
            </a:r>
          </a:p>
        </p:txBody>
      </p:sp>
    </p:spTree>
    <p:extLst>
      <p:ext uri="{BB962C8B-B14F-4D97-AF65-F5344CB8AC3E}">
        <p14:creationId xmlns:p14="http://schemas.microsoft.com/office/powerpoint/2010/main" val="3940672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9F35E0B-659A-E848-AC12-06B8122DD6F3}"/>
              </a:ext>
            </a:extLst>
          </p:cNvPr>
          <p:cNvSpPr>
            <a:spLocks noGrp="1"/>
          </p:cNvSpPr>
          <p:nvPr>
            <p:ph type="ftr" sz="quarter" idx="11"/>
          </p:nvPr>
        </p:nvSpPr>
        <p:spPr>
          <a:xfrm>
            <a:off x="152400" y="9453606"/>
            <a:ext cx="4769534" cy="409787"/>
          </a:xfrm>
        </p:spPr>
        <p:txBody>
          <a:bodyPr/>
          <a:lstStyle/>
          <a:p>
            <a:r>
              <a:rPr lang="en-AU" dirty="0"/>
              <a:t>Rotary Club of Canterbury: Let's Stay Connected Project</a:t>
            </a:r>
          </a:p>
        </p:txBody>
      </p:sp>
      <p:sp>
        <p:nvSpPr>
          <p:cNvPr id="2" name="Slide Number Placeholder 1">
            <a:extLst>
              <a:ext uri="{FF2B5EF4-FFF2-40B4-BE49-F238E27FC236}">
                <a16:creationId xmlns:a16="http://schemas.microsoft.com/office/drawing/2014/main" id="{1A75F488-6C8D-4528-B840-E17F6D474A60}"/>
              </a:ext>
            </a:extLst>
          </p:cNvPr>
          <p:cNvSpPr>
            <a:spLocks noGrp="1"/>
          </p:cNvSpPr>
          <p:nvPr>
            <p:ph type="sldNum" sz="quarter" idx="12"/>
          </p:nvPr>
        </p:nvSpPr>
        <p:spPr>
          <a:xfrm>
            <a:off x="11049000" y="9453606"/>
            <a:ext cx="795956" cy="409787"/>
          </a:xfrm>
        </p:spPr>
        <p:txBody>
          <a:bodyPr/>
          <a:lstStyle/>
          <a:p>
            <a:fld id="{3CDEA7EE-1698-4F21-B645-A2D4501230E4}" type="slidenum">
              <a:rPr lang="en-AU" smtClean="0"/>
              <a:t>8</a:t>
            </a:fld>
            <a:endParaRPr lang="en-AU" dirty="0"/>
          </a:p>
        </p:txBody>
      </p:sp>
      <p:sp>
        <p:nvSpPr>
          <p:cNvPr id="4" name="TextBox 3">
            <a:extLst>
              <a:ext uri="{FF2B5EF4-FFF2-40B4-BE49-F238E27FC236}">
                <a16:creationId xmlns:a16="http://schemas.microsoft.com/office/drawing/2014/main" id="{06260257-183B-40E8-8277-F5E02BDCBD76}"/>
              </a:ext>
            </a:extLst>
          </p:cNvPr>
          <p:cNvSpPr txBox="1"/>
          <p:nvPr/>
        </p:nvSpPr>
        <p:spPr>
          <a:xfrm>
            <a:off x="830370" y="1829594"/>
            <a:ext cx="5943600" cy="2319289"/>
          </a:xfrm>
          <a:prstGeom prst="rect">
            <a:avLst/>
          </a:prstGeom>
          <a:noFill/>
        </p:spPr>
        <p:txBody>
          <a:bodyPr wrap="square">
            <a:spAutoFit/>
          </a:bodyPr>
          <a:lstStyle/>
          <a:p>
            <a:pPr>
              <a:lnSpc>
                <a:spcPct val="115000"/>
              </a:lnSpc>
              <a:spcAft>
                <a:spcPts val="1000"/>
              </a:spcAft>
            </a:pPr>
            <a:r>
              <a:rPr lang="en-AU" sz="2400" dirty="0">
                <a:latin typeface="Calibri" panose="020F0502020204030204" pitchFamily="34" charset="0"/>
                <a:ea typeface="Calibri" panose="020F0502020204030204" pitchFamily="34" charset="0"/>
                <a:cs typeface="Times New Roman" panose="02020603050405020304" pitchFamily="18" charset="0"/>
              </a:rPr>
              <a:t>Fortunately, my neighbour had a bulldozer which he loved operating and was really competent in constructing dams. </a:t>
            </a:r>
          </a:p>
          <a:p>
            <a:pPr>
              <a:lnSpc>
                <a:spcPct val="115000"/>
              </a:lnSpc>
              <a:spcAft>
                <a:spcPts val="1000"/>
              </a:spcAft>
            </a:pPr>
            <a:r>
              <a:rPr lang="en-AU" sz="2400" dirty="0">
                <a:latin typeface="Calibri" panose="020F0502020204030204" pitchFamily="34" charset="0"/>
                <a:ea typeface="Calibri" panose="020F0502020204030204" pitchFamily="34" charset="0"/>
                <a:cs typeface="Times New Roman" panose="02020603050405020304" pitchFamily="18" charset="0"/>
              </a:rPr>
              <a:t>The picture shows one of the larger dams at about 20 feet at its deepest.</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group of people walking down a dirt road&#10;&#10;Description automatically generated">
            <a:extLst>
              <a:ext uri="{FF2B5EF4-FFF2-40B4-BE49-F238E27FC236}">
                <a16:creationId xmlns:a16="http://schemas.microsoft.com/office/drawing/2014/main" id="{25D168BB-FD1C-4EB3-AD0A-9B9BADE053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7429" y="5182394"/>
            <a:ext cx="5623141" cy="377782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a:extLst>
              <a:ext uri="{FF2B5EF4-FFF2-40B4-BE49-F238E27FC236}">
                <a16:creationId xmlns:a16="http://schemas.microsoft.com/office/drawing/2014/main" id="{222D7867-39EC-4F1B-AD57-4642742EEE7B}"/>
              </a:ext>
            </a:extLst>
          </p:cNvPr>
          <p:cNvSpPr txBox="1"/>
          <p:nvPr/>
        </p:nvSpPr>
        <p:spPr>
          <a:xfrm>
            <a:off x="1363770" y="907027"/>
            <a:ext cx="4876800" cy="707886"/>
          </a:xfrm>
          <a:prstGeom prst="rect">
            <a:avLst/>
          </a:prstGeom>
          <a:noFill/>
        </p:spPr>
        <p:txBody>
          <a:bodyPr wrap="square" rtlCol="0">
            <a:spAutoFit/>
          </a:bodyPr>
          <a:lstStyle/>
          <a:p>
            <a:r>
              <a:rPr lang="en-GB" sz="3600" dirty="0">
                <a:solidFill>
                  <a:schemeClr val="accent5">
                    <a:lumMod val="75000"/>
                  </a:schemeClr>
                </a:solidFill>
                <a:latin typeface="Calibri" panose="020F0502020204030204" pitchFamily="34" charset="0"/>
                <a:cs typeface="Calibri" panose="020F0502020204030204" pitchFamily="34" charset="0"/>
              </a:rPr>
              <a:t>Construction of a </a:t>
            </a:r>
            <a:r>
              <a:rPr lang="en-GB" sz="4000" dirty="0">
                <a:solidFill>
                  <a:schemeClr val="accent5">
                    <a:lumMod val="75000"/>
                  </a:schemeClr>
                </a:solidFill>
                <a:latin typeface="Calibri" panose="020F0502020204030204" pitchFamily="34" charset="0"/>
                <a:cs typeface="Calibri" panose="020F0502020204030204" pitchFamily="34" charset="0"/>
              </a:rPr>
              <a:t>Dam</a:t>
            </a:r>
            <a:endParaRPr lang="en-GB" sz="3600" dirty="0">
              <a:solidFill>
                <a:schemeClr val="accent5">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6287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C5CBF90-1773-7B40-A514-07A5C31AD8EA}"/>
              </a:ext>
            </a:extLst>
          </p:cNvPr>
          <p:cNvSpPr>
            <a:spLocks noGrp="1"/>
          </p:cNvSpPr>
          <p:nvPr>
            <p:ph type="ftr" sz="quarter" idx="11"/>
          </p:nvPr>
        </p:nvSpPr>
        <p:spPr>
          <a:xfrm>
            <a:off x="152400" y="9424474"/>
            <a:ext cx="5379134" cy="409787"/>
          </a:xfrm>
        </p:spPr>
        <p:txBody>
          <a:bodyPr/>
          <a:lstStyle/>
          <a:p>
            <a:r>
              <a:rPr lang="en-AU" dirty="0"/>
              <a:t>Rotary Club of Canterbury: Let's Stay Connected Project</a:t>
            </a:r>
          </a:p>
        </p:txBody>
      </p:sp>
      <p:sp>
        <p:nvSpPr>
          <p:cNvPr id="2" name="Slide Number Placeholder 1">
            <a:extLst>
              <a:ext uri="{FF2B5EF4-FFF2-40B4-BE49-F238E27FC236}">
                <a16:creationId xmlns:a16="http://schemas.microsoft.com/office/drawing/2014/main" id="{DDF550D6-342F-4BAC-AEC3-063427938FE3}"/>
              </a:ext>
            </a:extLst>
          </p:cNvPr>
          <p:cNvSpPr>
            <a:spLocks noGrp="1"/>
          </p:cNvSpPr>
          <p:nvPr>
            <p:ph type="sldNum" sz="quarter" idx="12"/>
          </p:nvPr>
        </p:nvSpPr>
        <p:spPr>
          <a:xfrm>
            <a:off x="11125200" y="9352272"/>
            <a:ext cx="795956" cy="409787"/>
          </a:xfrm>
        </p:spPr>
        <p:txBody>
          <a:bodyPr/>
          <a:lstStyle/>
          <a:p>
            <a:fld id="{3CDEA7EE-1698-4F21-B645-A2D4501230E4}" type="slidenum">
              <a:rPr lang="en-AU" smtClean="0"/>
              <a:t>9</a:t>
            </a:fld>
            <a:endParaRPr lang="en-AU" dirty="0"/>
          </a:p>
        </p:txBody>
      </p:sp>
      <p:sp>
        <p:nvSpPr>
          <p:cNvPr id="4" name="TextBox 3">
            <a:extLst>
              <a:ext uri="{FF2B5EF4-FFF2-40B4-BE49-F238E27FC236}">
                <a16:creationId xmlns:a16="http://schemas.microsoft.com/office/drawing/2014/main" id="{3BE87A74-DB32-4468-8704-EDDBB3865A20}"/>
              </a:ext>
            </a:extLst>
          </p:cNvPr>
          <p:cNvSpPr txBox="1"/>
          <p:nvPr/>
        </p:nvSpPr>
        <p:spPr>
          <a:xfrm>
            <a:off x="653647" y="620429"/>
            <a:ext cx="5823354" cy="8963288"/>
          </a:xfrm>
          <a:prstGeom prst="rect">
            <a:avLst/>
          </a:prstGeom>
          <a:noFill/>
        </p:spPr>
        <p:txBody>
          <a:bodyPr wrap="square">
            <a:spAutoFit/>
          </a:bodyPr>
          <a:lstStyle/>
          <a:p>
            <a:pPr algn="ctr">
              <a:lnSpc>
                <a:spcPct val="115000"/>
              </a:lnSpc>
              <a:spcAft>
                <a:spcPts val="1000"/>
              </a:spcAft>
            </a:pPr>
            <a:r>
              <a:rPr lang="en-AU" sz="4000"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Completed Dam</a:t>
            </a:r>
            <a:endParaRPr lang="en-AU" sz="2000"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sz="2400" dirty="0">
                <a:latin typeface="Calibri" panose="020F0502020204030204" pitchFamily="34" charset="0"/>
                <a:ea typeface="Calibri" panose="020F0502020204030204" pitchFamily="34" charset="0"/>
                <a:cs typeface="Times New Roman" panose="02020603050405020304" pitchFamily="18" charset="0"/>
              </a:rPr>
              <a:t>Fortunately, soon after completion, there was substantial rain. </a:t>
            </a:r>
          </a:p>
          <a:p>
            <a:pPr>
              <a:lnSpc>
                <a:spcPct val="115000"/>
              </a:lnSpc>
              <a:spcAft>
                <a:spcPts val="1000"/>
              </a:spcAft>
            </a:pPr>
            <a:r>
              <a:rPr lang="en-AU" sz="2400" dirty="0">
                <a:latin typeface="Calibri" panose="020F0502020204030204" pitchFamily="34" charset="0"/>
                <a:ea typeface="Calibri" panose="020F0502020204030204" pitchFamily="34" charset="0"/>
                <a:cs typeface="Times New Roman" panose="02020603050405020304" pitchFamily="18" charset="0"/>
              </a:rPr>
              <a:t>The photo shows the big dam full. The windmill was used to pump water up to a smaller dam, adjacent to what became a more permanent home, to water the emerging garden of more than 1 acre. What an amazing sense of achievement!</a:t>
            </a:r>
          </a:p>
          <a:p>
            <a:pPr>
              <a:lnSpc>
                <a:spcPct val="115000"/>
              </a:lnSpc>
              <a:spcAft>
                <a:spcPts val="1000"/>
              </a:spcAft>
            </a:pPr>
            <a:endParaRPr lang="en-AU"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AU"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AU"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AU"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AU"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AU"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AU"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AU"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AU"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AU"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close up of a lush green field&#10;&#10;Description automatically generated">
            <a:extLst>
              <a:ext uri="{FF2B5EF4-FFF2-40B4-BE49-F238E27FC236}">
                <a16:creationId xmlns:a16="http://schemas.microsoft.com/office/drawing/2014/main" id="{5F5B7283-E8D4-45C3-B94B-F61BEEF7E2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3647" y="5410994"/>
            <a:ext cx="5550706" cy="351744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82635969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{8A78B4AD-162D-AC42-BCFB-838B5921E353}tf10001064</Template>
  <TotalTime>5784</TotalTime>
  <Words>1890</Words>
  <Application>Microsoft Office PowerPoint</Application>
  <PresentationFormat>Custom</PresentationFormat>
  <Paragraphs>199</Paragraphs>
  <Slides>22</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Apple Chancery</vt:lpstr>
      <vt:lpstr>Arial</vt:lpstr>
      <vt:lpstr>Calibri</vt:lpstr>
      <vt:lpstr>Calibri Light</vt:lpstr>
      <vt:lpstr>Copperplate Gothic Light</vt:lpstr>
      <vt:lpstr>Garamond</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 Story</dc:title>
  <dc:subject/>
  <dc:creator>Sean Kriegler</dc:creator>
  <cp:keywords/>
  <dc:description/>
  <cp:lastModifiedBy>John Braine</cp:lastModifiedBy>
  <cp:revision>44</cp:revision>
  <dcterms:created xsi:type="dcterms:W3CDTF">2020-08-23T05:40:28Z</dcterms:created>
  <dcterms:modified xsi:type="dcterms:W3CDTF">2020-11-23T09:52:43Z</dcterms:modified>
  <cp:category/>
</cp:coreProperties>
</file>